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64" r:id="rId3"/>
    <p:sldId id="267" r:id="rId4"/>
    <p:sldId id="268" r:id="rId5"/>
    <p:sldId id="269" r:id="rId6"/>
    <p:sldId id="270" r:id="rId7"/>
    <p:sldId id="271" r:id="rId8"/>
    <p:sldId id="272" r:id="rId9"/>
  </p:sldIdLst>
  <p:sldSz cx="12192000" cy="6858000"/>
  <p:notesSz cx="6858000" cy="9144000"/>
  <p:embeddedFontLst>
    <p:embeddedFont>
      <p:font typeface="Verdana" panose="020B0604030504040204" pitchFamily="34" charset="0"/>
      <p:regular r:id="rId11"/>
      <p:bold r:id="rId12"/>
      <p:italic r:id="rId13"/>
      <p:boldItalic r:id="rId14"/>
    </p:embeddedFont>
    <p:embeddedFont>
      <p:font typeface="Calibri" panose="020F050202020403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en Kaske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snapToGrid="0" snapToObjects="1">
      <p:cViewPr>
        <p:scale>
          <a:sx n="72" d="100"/>
          <a:sy n="72" d="100"/>
        </p:scale>
        <p:origin x="-570"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2329975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gdev.org/article/non-therapeutic-use-antibiotics-animal-agriculture-corresponding-resistance-rates-and-what#i"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797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203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When patients are readmitted within 30 days for issues like heart attack, which are closely diet related, the facility is not reimbursed, therefore it is financially beneficial to help these people eat well and stay healthy.</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Community food strategies are particularly relevant for communities that face high rates of heart disease, obesity, and diabetes </a:t>
            </a:r>
          </a:p>
        </p:txBody>
      </p:sp>
      <p:sp>
        <p:nvSpPr>
          <p:cNvPr id="189" name="Shape 18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2235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95" name="Shape 1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5825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22% CDC</a:t>
            </a:r>
          </a:p>
        </p:txBody>
      </p:sp>
      <p:sp>
        <p:nvSpPr>
          <p:cNvPr id="202" name="Shape 20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922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9" name="Shape 20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8687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a:t>Nontherapeutic use - I</a:t>
            </a:r>
            <a:r>
              <a:rPr lang="en-US">
                <a:solidFill>
                  <a:srgbClr val="3B342B"/>
                </a:solidFill>
                <a:highlight>
                  <a:srgbClr val="F3F3F3"/>
                </a:highlight>
                <a:latin typeface="Verdana"/>
                <a:ea typeface="Verdana"/>
                <a:cs typeface="Verdana"/>
                <a:sym typeface="Verdana"/>
              </a:rPr>
              <a:t>n the United States, feed animals – poultry, swine, cattle and sheep – are routinely fed low doses of antibiotics through their water or food troughs to promote growth and expedite weight gain. A series of large scale studies conducted by the Department of Agriculture in 1999, 2001 and 2006 revealed that over 80 percent of swine farms, cattle feedlots and sheep farms administer antibiotics for non-therapeutic purposes (i.e., not used to treat diseases)</a:t>
            </a:r>
            <a:r>
              <a:rPr lang="en-US" sz="1400" baseline="30000">
                <a:solidFill>
                  <a:srgbClr val="006B77"/>
                </a:solidFill>
                <a:highlight>
                  <a:srgbClr val="F3F3F3"/>
                </a:highlight>
                <a:latin typeface="Verdana"/>
                <a:ea typeface="Verdana"/>
                <a:cs typeface="Verdana"/>
                <a:sym typeface="Verdana"/>
                <a:hlinkClick r:id="rId3"/>
              </a:rPr>
              <a:t>i</a:t>
            </a:r>
          </a:p>
          <a:p>
            <a:pPr lvl="0">
              <a:spcBef>
                <a:spcPts val="0"/>
              </a:spcBef>
              <a:buNone/>
            </a:pPr>
            <a:r>
              <a:rPr lang="en-US"/>
              <a:t>Therapeutic use - to treat diseases</a:t>
            </a:r>
          </a:p>
        </p:txBody>
      </p:sp>
      <p:sp>
        <p:nvSpPr>
          <p:cNvPr id="230" name="Shape 23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3878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Tufts EDU</a:t>
            </a:r>
          </a:p>
        </p:txBody>
      </p:sp>
      <p:sp>
        <p:nvSpPr>
          <p:cNvPr id="238" name="Shape 23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481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1069848" y="484631"/>
            <a:ext cx="10058399" cy="1609344"/>
          </a:xfrm>
          <a:prstGeom prst="rect">
            <a:avLst/>
          </a:prstGeom>
          <a:noFill/>
          <a:ln>
            <a:noFill/>
          </a:ln>
        </p:spPr>
        <p:txBody>
          <a:bodyPr lIns="91425" tIns="91425" rIns="91425" bIns="91425" anchor="ctr" anchorCtr="0"/>
          <a:lstStyle>
            <a:lvl1pPr marL="0" marR="0" lvl="0" indent="0" algn="l" rtl="0">
              <a:lnSpc>
                <a:spcPct val="90000"/>
              </a:lnSpc>
              <a:spcBef>
                <a:spcPts val="0"/>
              </a:spcBef>
              <a:buFont typeface="Rokkitt"/>
              <a:buNone/>
              <a:defRPr sz="54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body" idx="1"/>
          </p:nvPr>
        </p:nvSpPr>
        <p:spPr>
          <a:xfrm>
            <a:off x="1069848" y="2121408"/>
            <a:ext cx="10058399" cy="4050791"/>
          </a:xfrm>
          <a:prstGeom prst="rect">
            <a:avLst/>
          </a:prstGeom>
          <a:noFill/>
          <a:ln>
            <a:noFill/>
          </a:ln>
        </p:spPr>
        <p:txBody>
          <a:bodyPr lIns="91425" tIns="91425" rIns="91425" bIns="91425" anchor="t" anchorCtr="0"/>
          <a:lstStyle>
            <a:lvl1pPr marL="182880" marR="0" lvl="0" indent="-74929" algn="l" rtl="0">
              <a:lnSpc>
                <a:spcPct val="90000"/>
              </a:lnSpc>
              <a:spcBef>
                <a:spcPts val="1200"/>
              </a:spcBef>
              <a:buClr>
                <a:srgbClr val="9E3611"/>
              </a:buClr>
              <a:buSzPct val="85000"/>
              <a:buFont typeface="Noto Sans Symbols"/>
              <a:buChar char="▪"/>
              <a:defRPr sz="2000" b="0" i="0" u="none" strike="noStrike" cap="none">
                <a:solidFill>
                  <a:schemeClr val="dk1"/>
                </a:solidFill>
                <a:latin typeface="Rokkitt"/>
                <a:ea typeface="Rokkitt"/>
                <a:cs typeface="Rokkitt"/>
                <a:sym typeface="Rokkitt"/>
              </a:defRPr>
            </a:lvl1pPr>
            <a:lvl2pPr marL="457200" marR="0" lvl="1" indent="-93345" algn="l" rtl="0">
              <a:lnSpc>
                <a:spcPct val="90000"/>
              </a:lnSpc>
              <a:spcBef>
                <a:spcPts val="400"/>
              </a:spcBef>
              <a:spcAft>
                <a:spcPts val="200"/>
              </a:spcAft>
              <a:buClr>
                <a:srgbClr val="9E3611"/>
              </a:buClr>
              <a:buSzPct val="85000"/>
              <a:buFont typeface="Noto Sans Symbols"/>
              <a:buChar char="▪"/>
              <a:defRPr sz="1800" b="0" i="0" u="none" strike="noStrike" cap="none">
                <a:solidFill>
                  <a:schemeClr val="dk1"/>
                </a:solidFill>
                <a:latin typeface="Rokkitt"/>
                <a:ea typeface="Rokkitt"/>
                <a:cs typeface="Rokkitt"/>
                <a:sym typeface="Rokkitt"/>
              </a:defRPr>
            </a:lvl2pPr>
            <a:lvl3pPr marL="731520" marR="0" lvl="2" indent="-9905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3pPr>
            <a:lvl4pPr marL="1005839" marR="0" lvl="3" indent="-10667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4pPr>
            <a:lvl5pPr marL="1280160" marR="0" lvl="4" indent="-101600"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5pPr>
            <a:lvl6pPr marL="1600000" marR="0" lvl="5" indent="-1547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6pPr>
            <a:lvl7pPr marL="1899999" marR="0" lvl="6" indent="-1499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7pPr>
            <a:lvl8pPr marL="2200000" marR="0" lvl="7" indent="-1451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8pPr>
            <a:lvl9pPr marL="2500000" marR="0" lvl="8" indent="-1530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9pPr>
          </a:lstStyle>
          <a:p>
            <a:endParaRPr/>
          </a:p>
        </p:txBody>
      </p:sp>
      <p:sp>
        <p:nvSpPr>
          <p:cNvPr id="21" name="Shape 21"/>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22" name="Shape 22"/>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23" name="Shape 23"/>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069848" y="484631"/>
            <a:ext cx="10058399" cy="1609344"/>
          </a:xfrm>
          <a:prstGeom prst="rect">
            <a:avLst/>
          </a:prstGeom>
          <a:noFill/>
          <a:ln>
            <a:noFill/>
          </a:ln>
        </p:spPr>
        <p:txBody>
          <a:bodyPr lIns="91425" tIns="91425" rIns="91425" bIns="91425" anchor="ctr" anchorCtr="0"/>
          <a:lstStyle>
            <a:lvl1pPr marL="0" marR="0" lvl="0" indent="0" algn="l" rtl="0">
              <a:lnSpc>
                <a:spcPct val="90000"/>
              </a:lnSpc>
              <a:spcBef>
                <a:spcPts val="0"/>
              </a:spcBef>
              <a:buFont typeface="Rokkitt"/>
              <a:buNone/>
              <a:defRPr sz="54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38" name="Shape 38"/>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39" name="Shape 39"/>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0"/>
        <p:cNvGrpSpPr/>
        <p:nvPr/>
      </p:nvGrpSpPr>
      <p:grpSpPr>
        <a:xfrm>
          <a:off x="0" y="0"/>
          <a:ext cx="0" cy="0"/>
          <a:chOff x="0" y="0"/>
          <a:chExt cx="0" cy="0"/>
        </a:xfrm>
      </p:grpSpPr>
      <p:sp>
        <p:nvSpPr>
          <p:cNvPr id="41" name="Shape 41"/>
          <p:cNvSpPr/>
          <p:nvPr/>
        </p:nvSpPr>
        <p:spPr>
          <a:xfrm>
            <a:off x="920833" y="1346945"/>
            <a:ext cx="10222992" cy="80682"/>
          </a:xfrm>
          <a:prstGeom prst="rect">
            <a:avLst/>
          </a:prstGeom>
          <a:blipFill rotWithShape="1">
            <a:blip r:embed="rId2">
              <a:alphaModFix amt="85000"/>
            </a:blip>
            <a:tile tx="0" ty="-762000" sx="92000" sy="89000" flip="xy" algn="ctr"/>
          </a:blipFill>
          <a:ln>
            <a:noFill/>
          </a:ln>
        </p:spPr>
        <p:txBody>
          <a:bodyPr lIns="91425" tIns="91425" rIns="91425" bIns="91425" anchor="ctr" anchorCtr="0">
            <a:noAutofit/>
          </a:bodyPr>
          <a:lstStyle/>
          <a:p>
            <a:pPr lvl="0">
              <a:spcBef>
                <a:spcPts val="0"/>
              </a:spcBef>
              <a:buNone/>
            </a:pPr>
            <a:endParaRPr/>
          </a:p>
        </p:txBody>
      </p:sp>
      <p:sp>
        <p:nvSpPr>
          <p:cNvPr id="42" name="Shape 42"/>
          <p:cNvSpPr/>
          <p:nvPr/>
        </p:nvSpPr>
        <p:spPr>
          <a:xfrm>
            <a:off x="920833" y="4299696"/>
            <a:ext cx="10222992" cy="80682"/>
          </a:xfrm>
          <a:prstGeom prst="rect">
            <a:avLst/>
          </a:prstGeom>
          <a:blipFill rotWithShape="1">
            <a:blip r:embed="rId2">
              <a:alphaModFix amt="85000"/>
            </a:blip>
            <a:tile tx="0" ty="-717550" sx="92000" sy="89000" flip="xy" algn="ctr"/>
          </a:blip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a:off x="920833" y="1484779"/>
            <a:ext cx="10222992" cy="2743199"/>
          </a:xfrm>
          <a:prstGeom prst="rect">
            <a:avLst/>
          </a:prstGeom>
          <a:blipFill rotWithShape="1">
            <a:blip r:embed="rId2">
              <a:alphaModFix amt="85000"/>
            </a:blip>
            <a:tile tx="0" ty="-704850" sx="92000" sy="89000" flip="xy" algn="ctr"/>
          </a:blipFill>
          <a:ln>
            <a:noFill/>
          </a:ln>
        </p:spPr>
        <p:txBody>
          <a:bodyPr lIns="91425" tIns="91425" rIns="91425" bIns="91425" anchor="ctr" anchorCtr="0">
            <a:noAutofit/>
          </a:bodyPr>
          <a:lstStyle/>
          <a:p>
            <a:pPr lvl="0">
              <a:spcBef>
                <a:spcPts val="0"/>
              </a:spcBef>
              <a:buNone/>
            </a:pPr>
            <a:endParaRPr/>
          </a:p>
        </p:txBody>
      </p:sp>
      <p:grpSp>
        <p:nvGrpSpPr>
          <p:cNvPr id="44" name="Shape 44"/>
          <p:cNvGrpSpPr/>
          <p:nvPr/>
        </p:nvGrpSpPr>
        <p:grpSpPr>
          <a:xfrm>
            <a:off x="9649215" y="4068922"/>
            <a:ext cx="1080904" cy="1080901"/>
            <a:chOff x="9685338" y="4460675"/>
            <a:chExt cx="1080904" cy="1080901"/>
          </a:xfrm>
        </p:grpSpPr>
        <p:sp>
          <p:nvSpPr>
            <p:cNvPr id="45" name="Shape 45"/>
            <p:cNvSpPr/>
            <p:nvPr/>
          </p:nvSpPr>
          <p:spPr>
            <a:xfrm>
              <a:off x="9685338" y="4460675"/>
              <a:ext cx="1080904" cy="1080901"/>
            </a:xfrm>
            <a:prstGeom prst="ellipse">
              <a:avLst/>
            </a:prstGeom>
            <a:blipFill rotWithShape="1">
              <a:blip r:embed="rId3">
                <a:alphaModFix/>
              </a:blip>
              <a:tile tx="0" ty="0" sx="85000" sy="85000" flip="none" algn="tl"/>
            </a:blip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a:off x="9793428" y="4568764"/>
              <a:ext cx="864722" cy="864722"/>
            </a:xfrm>
            <a:prstGeom prst="ellipse">
              <a:avLst/>
            </a:prstGeom>
            <a:noFill/>
            <a:ln w="25400" cap="flat"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47" name="Shape 47"/>
          <p:cNvSpPr txBox="1">
            <a:spLocks noGrp="1"/>
          </p:cNvSpPr>
          <p:nvPr>
            <p:ph type="ctrTitle"/>
          </p:nvPr>
        </p:nvSpPr>
        <p:spPr>
          <a:xfrm>
            <a:off x="1051559" y="1432223"/>
            <a:ext cx="9966959" cy="3035807"/>
          </a:xfrm>
          <a:prstGeom prst="rect">
            <a:avLst/>
          </a:prstGeom>
          <a:noFill/>
          <a:ln>
            <a:noFill/>
          </a:ln>
        </p:spPr>
        <p:txBody>
          <a:bodyPr lIns="91425" tIns="91425" rIns="91425" bIns="91425" anchor="ctr" anchorCtr="0"/>
          <a:lstStyle>
            <a:lvl1pPr marL="0" marR="0" lvl="0" indent="0" algn="l" rtl="0">
              <a:lnSpc>
                <a:spcPct val="80000"/>
              </a:lnSpc>
              <a:spcBef>
                <a:spcPts val="0"/>
              </a:spcBef>
              <a:buFont typeface="Rokkitt"/>
              <a:buNone/>
              <a:defRPr sz="96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8" name="Shape 48"/>
          <p:cNvSpPr txBox="1">
            <a:spLocks noGrp="1"/>
          </p:cNvSpPr>
          <p:nvPr>
            <p:ph type="subTitle" idx="1"/>
          </p:nvPr>
        </p:nvSpPr>
        <p:spPr>
          <a:xfrm>
            <a:off x="1069848" y="4389119"/>
            <a:ext cx="7891272" cy="1069847"/>
          </a:xfrm>
          <a:prstGeom prst="rect">
            <a:avLst/>
          </a:prstGeom>
          <a:noFill/>
          <a:ln>
            <a:noFill/>
          </a:ln>
        </p:spPr>
        <p:txBody>
          <a:bodyPr lIns="91425" tIns="91425" rIns="91425" bIns="91425" anchor="t" anchorCtr="0"/>
          <a:lstStyle>
            <a:lvl1pPr marL="0" marR="0" lvl="0" indent="0" algn="l" rtl="0">
              <a:lnSpc>
                <a:spcPct val="90000"/>
              </a:lnSpc>
              <a:spcBef>
                <a:spcPts val="1200"/>
              </a:spcBef>
              <a:buClr>
                <a:srgbClr val="9E3611"/>
              </a:buClr>
              <a:buFont typeface="Noto Sans Symbols"/>
              <a:buNone/>
              <a:defRPr sz="2200" b="0" i="0" u="none" strike="noStrike" cap="none">
                <a:solidFill>
                  <a:schemeClr val="dk1"/>
                </a:solidFill>
                <a:latin typeface="Rokkitt"/>
                <a:ea typeface="Rokkitt"/>
                <a:cs typeface="Rokkitt"/>
                <a:sym typeface="Rokkitt"/>
              </a:defRPr>
            </a:lvl1pPr>
            <a:lvl2pPr marL="457200" marR="0" lvl="1" indent="0" algn="ctr" rtl="0">
              <a:lnSpc>
                <a:spcPct val="90000"/>
              </a:lnSpc>
              <a:spcBef>
                <a:spcPts val="400"/>
              </a:spcBef>
              <a:spcAft>
                <a:spcPts val="200"/>
              </a:spcAft>
              <a:buClr>
                <a:srgbClr val="9E3611"/>
              </a:buClr>
              <a:buFont typeface="Noto Sans Symbols"/>
              <a:buNone/>
              <a:defRPr sz="2200" b="0" i="0" u="none" strike="noStrike" cap="none">
                <a:solidFill>
                  <a:schemeClr val="dk1"/>
                </a:solidFill>
                <a:latin typeface="Rokkitt"/>
                <a:ea typeface="Rokkitt"/>
                <a:cs typeface="Rokkitt"/>
                <a:sym typeface="Rokkitt"/>
              </a:defRPr>
            </a:lvl2pPr>
            <a:lvl3pPr marL="914400" marR="0" lvl="2" indent="0" algn="ctr" rtl="0">
              <a:lnSpc>
                <a:spcPct val="90000"/>
              </a:lnSpc>
              <a:spcBef>
                <a:spcPts val="400"/>
              </a:spcBef>
              <a:spcAft>
                <a:spcPts val="200"/>
              </a:spcAft>
              <a:buClr>
                <a:srgbClr val="9E3611"/>
              </a:buClr>
              <a:buFont typeface="Noto Sans Symbols"/>
              <a:buNone/>
              <a:defRPr sz="2200" b="0" i="0" u="none" strike="noStrike" cap="none">
                <a:solidFill>
                  <a:schemeClr val="dk1"/>
                </a:solidFill>
                <a:latin typeface="Rokkitt"/>
                <a:ea typeface="Rokkitt"/>
                <a:cs typeface="Rokkitt"/>
                <a:sym typeface="Rokkitt"/>
              </a:defRPr>
            </a:lvl3pPr>
            <a:lvl4pPr marL="1371600" marR="0" lvl="3" indent="0" algn="ctr"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4pPr>
            <a:lvl5pPr marL="1828800" marR="0" lvl="4" indent="0" algn="ctr"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5pPr>
            <a:lvl6pPr marL="2286000" marR="0" lvl="5" indent="0" algn="ctr"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6pPr>
            <a:lvl7pPr marL="2743200" marR="0" lvl="6" indent="0" algn="ctr"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7pPr>
            <a:lvl8pPr marL="3200400" marR="0" lvl="7" indent="0" algn="ctr"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8pPr>
            <a:lvl9pPr marL="3657600" marR="0" lvl="8" indent="0" algn="ctr"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9pPr>
          </a:lstStyle>
          <a:p>
            <a:endParaRPr/>
          </a:p>
        </p:txBody>
      </p:sp>
      <p:sp>
        <p:nvSpPr>
          <p:cNvPr id="49" name="Shape 49"/>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50" name="Shape 50"/>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51" name="Shape 51"/>
          <p:cNvSpPr txBox="1">
            <a:spLocks noGrp="1"/>
          </p:cNvSpPr>
          <p:nvPr>
            <p:ph type="sldNum" idx="12"/>
          </p:nvPr>
        </p:nvSpPr>
        <p:spPr>
          <a:xfrm>
            <a:off x="9592732" y="4289333"/>
            <a:ext cx="1193868" cy="64007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800" b="1" i="0" u="none" strike="noStrike" cap="none">
                <a:solidFill>
                  <a:srgbClr val="FFFFFF"/>
                </a:solidFill>
                <a:latin typeface="Rokkitt"/>
                <a:ea typeface="Rokkitt"/>
                <a:cs typeface="Rokkitt"/>
                <a:sym typeface="Rokkitt"/>
              </a:rPr>
              <a:t>‹#›</a:t>
            </a:fld>
            <a:endParaRPr lang="en-US" sz="28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2"/>
        <p:cNvGrpSpPr/>
        <p:nvPr/>
      </p:nvGrpSpPr>
      <p:grpSpPr>
        <a:xfrm>
          <a:off x="0" y="0"/>
          <a:ext cx="0" cy="0"/>
          <a:chOff x="0" y="0"/>
          <a:chExt cx="0" cy="0"/>
        </a:xfrm>
      </p:grpSpPr>
      <p:sp>
        <p:nvSpPr>
          <p:cNvPr id="53" name="Shape 53"/>
          <p:cNvSpPr/>
          <p:nvPr/>
        </p:nvSpPr>
        <p:spPr>
          <a:xfrm>
            <a:off x="0" y="4917989"/>
            <a:ext cx="12192000" cy="1940009"/>
          </a:xfrm>
          <a:prstGeom prst="rect">
            <a:avLst/>
          </a:prstGeom>
          <a:blipFill rotWithShape="1">
            <a:blip r:embed="rId2">
              <a:alphaModFix amt="85000"/>
            </a:blip>
            <a:tile tx="0" ty="-704850" sx="92000" sy="89000" flip="xy" algn="ctr"/>
          </a:blip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2167127" y="1225295"/>
            <a:ext cx="9281159" cy="3520440"/>
          </a:xfrm>
          <a:prstGeom prst="rect">
            <a:avLst/>
          </a:prstGeom>
          <a:noFill/>
          <a:ln>
            <a:noFill/>
          </a:ln>
        </p:spPr>
        <p:txBody>
          <a:bodyPr lIns="91425" tIns="91425" rIns="91425" bIns="91425" anchor="ctr" anchorCtr="0"/>
          <a:lstStyle>
            <a:lvl1pPr marL="0" marR="0" lvl="0" indent="0" algn="l" rtl="0">
              <a:lnSpc>
                <a:spcPct val="80000"/>
              </a:lnSpc>
              <a:spcBef>
                <a:spcPts val="0"/>
              </a:spcBef>
              <a:buFont typeface="Rokkitt"/>
              <a:buNone/>
              <a:defRPr sz="80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2165774" y="5020055"/>
            <a:ext cx="9052559" cy="1066799"/>
          </a:xfrm>
          <a:prstGeom prst="rect">
            <a:avLst/>
          </a:prstGeom>
          <a:noFill/>
          <a:ln>
            <a:noFill/>
          </a:ln>
        </p:spPr>
        <p:txBody>
          <a:bodyPr lIns="91425" tIns="91425" rIns="91425" bIns="91425" anchor="t" anchorCtr="0"/>
          <a:lstStyle>
            <a:lvl1pPr marL="0" marR="0" lvl="0" indent="0" algn="l" rtl="0">
              <a:lnSpc>
                <a:spcPct val="90000"/>
              </a:lnSpc>
              <a:spcBef>
                <a:spcPts val="1200"/>
              </a:spcBef>
              <a:buClr>
                <a:srgbClr val="9E3611"/>
              </a:buClr>
              <a:buFont typeface="Noto Sans Symbols"/>
              <a:buNone/>
              <a:defRPr sz="2000" b="0" i="0" u="none" strike="noStrike" cap="none">
                <a:solidFill>
                  <a:schemeClr val="dk1"/>
                </a:solidFill>
                <a:latin typeface="Rokkitt"/>
                <a:ea typeface="Rokkitt"/>
                <a:cs typeface="Rokkitt"/>
                <a:sym typeface="Rokkitt"/>
              </a:defRPr>
            </a:lvl1pPr>
            <a:lvl2pPr marL="457200" marR="0" lvl="1" indent="0" algn="l" rtl="0">
              <a:lnSpc>
                <a:spcPct val="90000"/>
              </a:lnSpc>
              <a:spcBef>
                <a:spcPts val="400"/>
              </a:spcBef>
              <a:spcAft>
                <a:spcPts val="200"/>
              </a:spcAft>
              <a:buClr>
                <a:srgbClr val="9E3611"/>
              </a:buClr>
              <a:buFont typeface="Noto Sans Symbols"/>
              <a:buNone/>
              <a:defRPr sz="1800" b="0" i="0" u="none" strike="noStrike" cap="none">
                <a:solidFill>
                  <a:srgbClr val="888888"/>
                </a:solidFill>
                <a:latin typeface="Rokkitt"/>
                <a:ea typeface="Rokkitt"/>
                <a:cs typeface="Rokkitt"/>
                <a:sym typeface="Rokkitt"/>
              </a:defRPr>
            </a:lvl2pPr>
            <a:lvl3pPr marL="914400" marR="0" lvl="2" indent="0" algn="l" rtl="0">
              <a:lnSpc>
                <a:spcPct val="90000"/>
              </a:lnSpc>
              <a:spcBef>
                <a:spcPts val="400"/>
              </a:spcBef>
              <a:spcAft>
                <a:spcPts val="200"/>
              </a:spcAft>
              <a:buClr>
                <a:srgbClr val="9E3611"/>
              </a:buClr>
              <a:buFont typeface="Noto Sans Symbols"/>
              <a:buNone/>
              <a:defRPr sz="1600" b="0" i="0" u="none" strike="noStrike" cap="none">
                <a:solidFill>
                  <a:srgbClr val="888888"/>
                </a:solidFill>
                <a:latin typeface="Rokkitt"/>
                <a:ea typeface="Rokkitt"/>
                <a:cs typeface="Rokkitt"/>
                <a:sym typeface="Rokkitt"/>
              </a:defRPr>
            </a:lvl3pPr>
            <a:lvl4pPr marL="1371600" marR="0" lvl="3" indent="0" algn="l" rtl="0">
              <a:lnSpc>
                <a:spcPct val="90000"/>
              </a:lnSpc>
              <a:spcBef>
                <a:spcPts val="400"/>
              </a:spcBef>
              <a:spcAft>
                <a:spcPts val="200"/>
              </a:spcAft>
              <a:buClr>
                <a:srgbClr val="9E3611"/>
              </a:buClr>
              <a:buFont typeface="Noto Sans Symbols"/>
              <a:buNone/>
              <a:defRPr sz="1400" b="0" i="0" u="none" strike="noStrike" cap="none">
                <a:solidFill>
                  <a:srgbClr val="888888"/>
                </a:solidFill>
                <a:latin typeface="Rokkitt"/>
                <a:ea typeface="Rokkitt"/>
                <a:cs typeface="Rokkitt"/>
                <a:sym typeface="Rokkitt"/>
              </a:defRPr>
            </a:lvl4pPr>
            <a:lvl5pPr marL="1828800" marR="0" lvl="4" indent="0" algn="l" rtl="0">
              <a:lnSpc>
                <a:spcPct val="90000"/>
              </a:lnSpc>
              <a:spcBef>
                <a:spcPts val="400"/>
              </a:spcBef>
              <a:spcAft>
                <a:spcPts val="200"/>
              </a:spcAft>
              <a:buClr>
                <a:srgbClr val="9E3611"/>
              </a:buClr>
              <a:buFont typeface="Noto Sans Symbols"/>
              <a:buNone/>
              <a:defRPr sz="1400" b="0" i="0" u="none" strike="noStrike" cap="none">
                <a:solidFill>
                  <a:srgbClr val="888888"/>
                </a:solidFill>
                <a:latin typeface="Rokkitt"/>
                <a:ea typeface="Rokkitt"/>
                <a:cs typeface="Rokkitt"/>
                <a:sym typeface="Rokkitt"/>
              </a:defRPr>
            </a:lvl5pPr>
            <a:lvl6pPr marL="2286000" marR="0" lvl="5" indent="0" algn="l" rtl="0">
              <a:lnSpc>
                <a:spcPct val="90000"/>
              </a:lnSpc>
              <a:spcBef>
                <a:spcPts val="400"/>
              </a:spcBef>
              <a:spcAft>
                <a:spcPts val="200"/>
              </a:spcAft>
              <a:buClr>
                <a:srgbClr val="9E3611"/>
              </a:buClr>
              <a:buFont typeface="Noto Sans Symbols"/>
              <a:buNone/>
              <a:defRPr sz="1400" b="0" i="0" u="none" strike="noStrike" cap="none">
                <a:solidFill>
                  <a:srgbClr val="888888"/>
                </a:solidFill>
                <a:latin typeface="Rokkitt"/>
                <a:ea typeface="Rokkitt"/>
                <a:cs typeface="Rokkitt"/>
                <a:sym typeface="Rokkitt"/>
              </a:defRPr>
            </a:lvl6pPr>
            <a:lvl7pPr marL="2743200" marR="0" lvl="6" indent="0" algn="l" rtl="0">
              <a:lnSpc>
                <a:spcPct val="90000"/>
              </a:lnSpc>
              <a:spcBef>
                <a:spcPts val="400"/>
              </a:spcBef>
              <a:spcAft>
                <a:spcPts val="200"/>
              </a:spcAft>
              <a:buClr>
                <a:srgbClr val="9E3611"/>
              </a:buClr>
              <a:buFont typeface="Noto Sans Symbols"/>
              <a:buNone/>
              <a:defRPr sz="1400" b="0" i="0" u="none" strike="noStrike" cap="none">
                <a:solidFill>
                  <a:srgbClr val="888888"/>
                </a:solidFill>
                <a:latin typeface="Rokkitt"/>
                <a:ea typeface="Rokkitt"/>
                <a:cs typeface="Rokkitt"/>
                <a:sym typeface="Rokkitt"/>
              </a:defRPr>
            </a:lvl7pPr>
            <a:lvl8pPr marL="3200400" marR="0" lvl="7" indent="0" algn="l" rtl="0">
              <a:lnSpc>
                <a:spcPct val="90000"/>
              </a:lnSpc>
              <a:spcBef>
                <a:spcPts val="400"/>
              </a:spcBef>
              <a:spcAft>
                <a:spcPts val="200"/>
              </a:spcAft>
              <a:buClr>
                <a:srgbClr val="9E3611"/>
              </a:buClr>
              <a:buFont typeface="Noto Sans Symbols"/>
              <a:buNone/>
              <a:defRPr sz="1400" b="0" i="0" u="none" strike="noStrike" cap="none">
                <a:solidFill>
                  <a:srgbClr val="888888"/>
                </a:solidFill>
                <a:latin typeface="Rokkitt"/>
                <a:ea typeface="Rokkitt"/>
                <a:cs typeface="Rokkitt"/>
                <a:sym typeface="Rokkitt"/>
              </a:defRPr>
            </a:lvl8pPr>
            <a:lvl9pPr marL="3657600" marR="0" lvl="8" indent="0" algn="l" rtl="0">
              <a:lnSpc>
                <a:spcPct val="90000"/>
              </a:lnSpc>
              <a:spcBef>
                <a:spcPts val="400"/>
              </a:spcBef>
              <a:spcAft>
                <a:spcPts val="200"/>
              </a:spcAft>
              <a:buClr>
                <a:srgbClr val="9E3611"/>
              </a:buClr>
              <a:buFont typeface="Noto Sans Symbols"/>
              <a:buNone/>
              <a:defRPr sz="1400" b="0" i="0" u="none" strike="noStrike" cap="none">
                <a:solidFill>
                  <a:srgbClr val="888888"/>
                </a:solidFill>
                <a:latin typeface="Rokkitt"/>
                <a:ea typeface="Rokkitt"/>
                <a:cs typeface="Rokkitt"/>
                <a:sym typeface="Rokkitt"/>
              </a:defRPr>
            </a:lvl9pPr>
          </a:lstStyle>
          <a:p>
            <a:endParaRPr/>
          </a:p>
        </p:txBody>
      </p:sp>
      <p:sp>
        <p:nvSpPr>
          <p:cNvPr id="56" name="Shape 56"/>
          <p:cNvSpPr txBox="1">
            <a:spLocks noGrp="1"/>
          </p:cNvSpPr>
          <p:nvPr>
            <p:ph type="dt" idx="10"/>
          </p:nvPr>
        </p:nvSpPr>
        <p:spPr>
          <a:xfrm>
            <a:off x="8593667" y="6272783"/>
            <a:ext cx="2644309"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57" name="Shape 57"/>
          <p:cNvSpPr txBox="1">
            <a:spLocks noGrp="1"/>
          </p:cNvSpPr>
          <p:nvPr>
            <p:ph type="ftr" idx="11"/>
          </p:nvPr>
        </p:nvSpPr>
        <p:spPr>
          <a:xfrm>
            <a:off x="2182708"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grpSp>
        <p:nvGrpSpPr>
          <p:cNvPr id="58" name="Shape 58"/>
          <p:cNvGrpSpPr/>
          <p:nvPr/>
        </p:nvGrpSpPr>
        <p:grpSpPr>
          <a:xfrm>
            <a:off x="897399" y="2325848"/>
            <a:ext cx="1080904" cy="1080901"/>
            <a:chOff x="9685338" y="4460675"/>
            <a:chExt cx="1080904" cy="1080901"/>
          </a:xfrm>
        </p:grpSpPr>
        <p:sp>
          <p:nvSpPr>
            <p:cNvPr id="59" name="Shape 59"/>
            <p:cNvSpPr/>
            <p:nvPr/>
          </p:nvSpPr>
          <p:spPr>
            <a:xfrm>
              <a:off x="9685338" y="4460675"/>
              <a:ext cx="1080904" cy="1080901"/>
            </a:xfrm>
            <a:prstGeom prst="ellipse">
              <a:avLst/>
            </a:prstGeom>
            <a:blipFill rotWithShape="1">
              <a:blip r:embed="rId3">
                <a:alphaModFix/>
              </a:blip>
              <a:tile tx="0" ty="0" sx="85000" sy="85000" flip="none" algn="tl"/>
            </a:blipFill>
            <a:ln>
              <a:noFill/>
            </a:ln>
          </p:spPr>
          <p:txBody>
            <a:bodyPr lIns="91425" tIns="91425" rIns="91425" bIns="91425" anchor="ctr" anchorCtr="0">
              <a:noAutofit/>
            </a:bodyPr>
            <a:lstStyle/>
            <a:p>
              <a:pPr lvl="0">
                <a:spcBef>
                  <a:spcPts val="0"/>
                </a:spcBef>
                <a:buNone/>
              </a:pPr>
              <a:endParaRPr/>
            </a:p>
          </p:txBody>
        </p:sp>
        <p:sp>
          <p:nvSpPr>
            <p:cNvPr id="60" name="Shape 60"/>
            <p:cNvSpPr/>
            <p:nvPr/>
          </p:nvSpPr>
          <p:spPr>
            <a:xfrm>
              <a:off x="9793428" y="4568764"/>
              <a:ext cx="864722" cy="864722"/>
            </a:xfrm>
            <a:prstGeom prst="ellipse">
              <a:avLst/>
            </a:prstGeom>
            <a:noFill/>
            <a:ln w="25400" cap="flat"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61" name="Shape 61"/>
          <p:cNvSpPr txBox="1">
            <a:spLocks noGrp="1"/>
          </p:cNvSpPr>
          <p:nvPr>
            <p:ph type="sldNum" idx="12"/>
          </p:nvPr>
        </p:nvSpPr>
        <p:spPr>
          <a:xfrm>
            <a:off x="843701" y="2506133"/>
            <a:ext cx="1188297" cy="720331"/>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800" b="1" i="0" u="none" strike="noStrike" cap="none">
                <a:solidFill>
                  <a:srgbClr val="FFFFFF"/>
                </a:solidFill>
                <a:latin typeface="Rokkitt"/>
                <a:ea typeface="Rokkitt"/>
                <a:cs typeface="Rokkitt"/>
                <a:sym typeface="Rokkitt"/>
              </a:rPr>
              <a:t>‹#›</a:t>
            </a:fld>
            <a:endParaRPr lang="en-US" sz="28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1069848" y="484631"/>
            <a:ext cx="10058399" cy="1609344"/>
          </a:xfrm>
          <a:prstGeom prst="rect">
            <a:avLst/>
          </a:prstGeom>
          <a:noFill/>
          <a:ln>
            <a:noFill/>
          </a:ln>
        </p:spPr>
        <p:txBody>
          <a:bodyPr lIns="91425" tIns="91425" rIns="91425" bIns="91425" anchor="ctr" anchorCtr="0"/>
          <a:lstStyle>
            <a:lvl1pPr marL="0" marR="0" lvl="0" indent="0" algn="l" rtl="0">
              <a:lnSpc>
                <a:spcPct val="90000"/>
              </a:lnSpc>
              <a:spcBef>
                <a:spcPts val="0"/>
              </a:spcBef>
              <a:buFont typeface="Rokkitt"/>
              <a:buNone/>
              <a:defRPr sz="54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1066800" y="2048256"/>
            <a:ext cx="4754879" cy="640079"/>
          </a:xfrm>
          <a:prstGeom prst="rect">
            <a:avLst/>
          </a:prstGeom>
          <a:noFill/>
          <a:ln>
            <a:noFill/>
          </a:ln>
        </p:spPr>
        <p:txBody>
          <a:bodyPr lIns="91425" tIns="91425" rIns="91425" bIns="91425" anchor="ctr" anchorCtr="0"/>
          <a:lstStyle>
            <a:lvl1pPr marL="0" marR="0" lvl="0" indent="0" algn="l" rtl="0">
              <a:lnSpc>
                <a:spcPct val="90000"/>
              </a:lnSpc>
              <a:spcBef>
                <a:spcPts val="1200"/>
              </a:spcBef>
              <a:buClr>
                <a:srgbClr val="9E3611"/>
              </a:buClr>
              <a:buFont typeface="Noto Sans Symbols"/>
              <a:buNone/>
              <a:defRPr sz="2000" b="1" i="0" u="none" strike="noStrike" cap="none">
                <a:solidFill>
                  <a:srgbClr val="9E3611"/>
                </a:solidFill>
                <a:latin typeface="Rokkitt"/>
                <a:ea typeface="Rokkitt"/>
                <a:cs typeface="Rokkitt"/>
                <a:sym typeface="Rokkitt"/>
              </a:defRPr>
            </a:lvl1pPr>
            <a:lvl2pPr marL="457200" marR="0" lvl="1" indent="0" algn="l" rtl="0">
              <a:lnSpc>
                <a:spcPct val="90000"/>
              </a:lnSpc>
              <a:spcBef>
                <a:spcPts val="400"/>
              </a:spcBef>
              <a:spcAft>
                <a:spcPts val="200"/>
              </a:spcAft>
              <a:buClr>
                <a:srgbClr val="9E3611"/>
              </a:buClr>
              <a:buFont typeface="Noto Sans Symbols"/>
              <a:buNone/>
              <a:defRPr sz="2000" b="1" i="0" u="none" strike="noStrike" cap="none">
                <a:solidFill>
                  <a:schemeClr val="dk1"/>
                </a:solidFill>
                <a:latin typeface="Rokkitt"/>
                <a:ea typeface="Rokkitt"/>
                <a:cs typeface="Rokkitt"/>
                <a:sym typeface="Rokkitt"/>
              </a:defRPr>
            </a:lvl2pPr>
            <a:lvl3pPr marL="914400" marR="0" lvl="2" indent="0" algn="l" rtl="0">
              <a:lnSpc>
                <a:spcPct val="90000"/>
              </a:lnSpc>
              <a:spcBef>
                <a:spcPts val="400"/>
              </a:spcBef>
              <a:spcAft>
                <a:spcPts val="200"/>
              </a:spcAft>
              <a:buClr>
                <a:srgbClr val="9E3611"/>
              </a:buClr>
              <a:buFont typeface="Noto Sans Symbols"/>
              <a:buNone/>
              <a:defRPr sz="1800" b="1" i="0" u="none" strike="noStrike" cap="none">
                <a:solidFill>
                  <a:schemeClr val="dk1"/>
                </a:solidFill>
                <a:latin typeface="Rokkitt"/>
                <a:ea typeface="Rokkitt"/>
                <a:cs typeface="Rokkitt"/>
                <a:sym typeface="Rokkitt"/>
              </a:defRPr>
            </a:lvl3pPr>
            <a:lvl4pPr marL="1371600" marR="0" lvl="3"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4pPr>
            <a:lvl5pPr marL="1828800" marR="0" lvl="4"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5pPr>
            <a:lvl6pPr marL="2286000" marR="0" lvl="5"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6pPr>
            <a:lvl7pPr marL="2743200" marR="0" lvl="6"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7pPr>
            <a:lvl8pPr marL="3200400" marR="0" lvl="7"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8pPr>
            <a:lvl9pPr marL="3657600" marR="0" lvl="8"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9pPr>
          </a:lstStyle>
          <a:p>
            <a:endParaRPr/>
          </a:p>
        </p:txBody>
      </p:sp>
      <p:sp>
        <p:nvSpPr>
          <p:cNvPr id="65" name="Shape 65"/>
          <p:cNvSpPr txBox="1">
            <a:spLocks noGrp="1"/>
          </p:cNvSpPr>
          <p:nvPr>
            <p:ph type="body" idx="2"/>
          </p:nvPr>
        </p:nvSpPr>
        <p:spPr>
          <a:xfrm>
            <a:off x="1069848" y="2743200"/>
            <a:ext cx="4754879" cy="3291840"/>
          </a:xfrm>
          <a:prstGeom prst="rect">
            <a:avLst/>
          </a:prstGeom>
          <a:noFill/>
          <a:ln>
            <a:noFill/>
          </a:ln>
        </p:spPr>
        <p:txBody>
          <a:bodyPr lIns="91425" tIns="91425" rIns="91425" bIns="91425" anchor="t" anchorCtr="0"/>
          <a:lstStyle>
            <a:lvl1pPr marL="182880" marR="0" lvl="0" indent="-74929" algn="l" rtl="0">
              <a:lnSpc>
                <a:spcPct val="90000"/>
              </a:lnSpc>
              <a:spcBef>
                <a:spcPts val="1200"/>
              </a:spcBef>
              <a:buClr>
                <a:srgbClr val="9E3611"/>
              </a:buClr>
              <a:buSzPct val="85000"/>
              <a:buFont typeface="Noto Sans Symbols"/>
              <a:buChar char="▪"/>
              <a:defRPr sz="2000" b="0" i="0" u="none" strike="noStrike" cap="none">
                <a:solidFill>
                  <a:schemeClr val="dk1"/>
                </a:solidFill>
                <a:latin typeface="Rokkitt"/>
                <a:ea typeface="Rokkitt"/>
                <a:cs typeface="Rokkitt"/>
                <a:sym typeface="Rokkitt"/>
              </a:defRPr>
            </a:lvl1pPr>
            <a:lvl2pPr marL="457200" marR="0" lvl="1" indent="-93345" algn="l" rtl="0">
              <a:lnSpc>
                <a:spcPct val="90000"/>
              </a:lnSpc>
              <a:spcBef>
                <a:spcPts val="400"/>
              </a:spcBef>
              <a:spcAft>
                <a:spcPts val="200"/>
              </a:spcAft>
              <a:buClr>
                <a:srgbClr val="9E3611"/>
              </a:buClr>
              <a:buSzPct val="85000"/>
              <a:buFont typeface="Noto Sans Symbols"/>
              <a:buChar char="▪"/>
              <a:defRPr sz="1800" b="0" i="0" u="none" strike="noStrike" cap="none">
                <a:solidFill>
                  <a:schemeClr val="dk1"/>
                </a:solidFill>
                <a:latin typeface="Rokkitt"/>
                <a:ea typeface="Rokkitt"/>
                <a:cs typeface="Rokkitt"/>
                <a:sym typeface="Rokkitt"/>
              </a:defRPr>
            </a:lvl2pPr>
            <a:lvl3pPr marL="731520" marR="0" lvl="2" indent="-9905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3pPr>
            <a:lvl4pPr marL="1005839" marR="0" lvl="3" indent="-10667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4pPr>
            <a:lvl5pPr marL="1280160" marR="0" lvl="4" indent="-101600"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5pPr>
            <a:lvl6pPr marL="1600000" marR="0" lvl="5" indent="-1547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6pPr>
            <a:lvl7pPr marL="1899999" marR="0" lvl="6" indent="-1499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7pPr>
            <a:lvl8pPr marL="2200000" marR="0" lvl="7" indent="-1451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8pPr>
            <a:lvl9pPr marL="2500000" marR="0" lvl="8" indent="-1530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9pPr>
          </a:lstStyle>
          <a:p>
            <a:endParaRPr/>
          </a:p>
        </p:txBody>
      </p:sp>
      <p:sp>
        <p:nvSpPr>
          <p:cNvPr id="66" name="Shape 66"/>
          <p:cNvSpPr txBox="1">
            <a:spLocks noGrp="1"/>
          </p:cNvSpPr>
          <p:nvPr>
            <p:ph type="body" idx="3"/>
          </p:nvPr>
        </p:nvSpPr>
        <p:spPr>
          <a:xfrm>
            <a:off x="6364223" y="2048256"/>
            <a:ext cx="4754879" cy="640079"/>
          </a:xfrm>
          <a:prstGeom prst="rect">
            <a:avLst/>
          </a:prstGeom>
          <a:noFill/>
          <a:ln>
            <a:noFill/>
          </a:ln>
        </p:spPr>
        <p:txBody>
          <a:bodyPr lIns="91425" tIns="91425" rIns="91425" bIns="91425" anchor="ctr" anchorCtr="0"/>
          <a:lstStyle>
            <a:lvl1pPr marL="0" marR="0" lvl="0" indent="0" algn="l" rtl="0">
              <a:lnSpc>
                <a:spcPct val="90000"/>
              </a:lnSpc>
              <a:spcBef>
                <a:spcPts val="1200"/>
              </a:spcBef>
              <a:buClr>
                <a:srgbClr val="9E3611"/>
              </a:buClr>
              <a:buFont typeface="Noto Sans Symbols"/>
              <a:buNone/>
              <a:defRPr sz="2000" b="1" i="0" u="none" strike="noStrike" cap="none">
                <a:solidFill>
                  <a:srgbClr val="9E3611"/>
                </a:solidFill>
                <a:latin typeface="Rokkitt"/>
                <a:ea typeface="Rokkitt"/>
                <a:cs typeface="Rokkitt"/>
                <a:sym typeface="Rokkitt"/>
              </a:defRPr>
            </a:lvl1pPr>
            <a:lvl2pPr marL="457200" marR="0" lvl="1" indent="0" algn="l" rtl="0">
              <a:lnSpc>
                <a:spcPct val="90000"/>
              </a:lnSpc>
              <a:spcBef>
                <a:spcPts val="400"/>
              </a:spcBef>
              <a:spcAft>
                <a:spcPts val="200"/>
              </a:spcAft>
              <a:buClr>
                <a:srgbClr val="9E3611"/>
              </a:buClr>
              <a:buFont typeface="Noto Sans Symbols"/>
              <a:buNone/>
              <a:defRPr sz="2000" b="1" i="0" u="none" strike="noStrike" cap="none">
                <a:solidFill>
                  <a:schemeClr val="dk1"/>
                </a:solidFill>
                <a:latin typeface="Rokkitt"/>
                <a:ea typeface="Rokkitt"/>
                <a:cs typeface="Rokkitt"/>
                <a:sym typeface="Rokkitt"/>
              </a:defRPr>
            </a:lvl2pPr>
            <a:lvl3pPr marL="914400" marR="0" lvl="2" indent="0" algn="l" rtl="0">
              <a:lnSpc>
                <a:spcPct val="90000"/>
              </a:lnSpc>
              <a:spcBef>
                <a:spcPts val="400"/>
              </a:spcBef>
              <a:spcAft>
                <a:spcPts val="200"/>
              </a:spcAft>
              <a:buClr>
                <a:srgbClr val="9E3611"/>
              </a:buClr>
              <a:buFont typeface="Noto Sans Symbols"/>
              <a:buNone/>
              <a:defRPr sz="1800" b="1" i="0" u="none" strike="noStrike" cap="none">
                <a:solidFill>
                  <a:schemeClr val="dk1"/>
                </a:solidFill>
                <a:latin typeface="Rokkitt"/>
                <a:ea typeface="Rokkitt"/>
                <a:cs typeface="Rokkitt"/>
                <a:sym typeface="Rokkitt"/>
              </a:defRPr>
            </a:lvl3pPr>
            <a:lvl4pPr marL="1371600" marR="0" lvl="3"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4pPr>
            <a:lvl5pPr marL="1828800" marR="0" lvl="4"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5pPr>
            <a:lvl6pPr marL="2286000" marR="0" lvl="5"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6pPr>
            <a:lvl7pPr marL="2743200" marR="0" lvl="6"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7pPr>
            <a:lvl8pPr marL="3200400" marR="0" lvl="7"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8pPr>
            <a:lvl9pPr marL="3657600" marR="0" lvl="8" indent="0" algn="l" rtl="0">
              <a:lnSpc>
                <a:spcPct val="90000"/>
              </a:lnSpc>
              <a:spcBef>
                <a:spcPts val="400"/>
              </a:spcBef>
              <a:spcAft>
                <a:spcPts val="200"/>
              </a:spcAft>
              <a:buClr>
                <a:srgbClr val="9E3611"/>
              </a:buClr>
              <a:buFont typeface="Noto Sans Symbols"/>
              <a:buNone/>
              <a:defRPr sz="1600" b="1" i="0" u="none" strike="noStrike" cap="none">
                <a:solidFill>
                  <a:schemeClr val="dk1"/>
                </a:solidFill>
                <a:latin typeface="Rokkitt"/>
                <a:ea typeface="Rokkitt"/>
                <a:cs typeface="Rokkitt"/>
                <a:sym typeface="Rokkitt"/>
              </a:defRPr>
            </a:lvl9pPr>
          </a:lstStyle>
          <a:p>
            <a:endParaRPr/>
          </a:p>
        </p:txBody>
      </p:sp>
      <p:sp>
        <p:nvSpPr>
          <p:cNvPr id="67" name="Shape 67"/>
          <p:cNvSpPr txBox="1">
            <a:spLocks noGrp="1"/>
          </p:cNvSpPr>
          <p:nvPr>
            <p:ph type="body" idx="4"/>
          </p:nvPr>
        </p:nvSpPr>
        <p:spPr>
          <a:xfrm>
            <a:off x="6364223" y="2743200"/>
            <a:ext cx="4754879" cy="3291840"/>
          </a:xfrm>
          <a:prstGeom prst="rect">
            <a:avLst/>
          </a:prstGeom>
          <a:noFill/>
          <a:ln>
            <a:noFill/>
          </a:ln>
        </p:spPr>
        <p:txBody>
          <a:bodyPr lIns="91425" tIns="91425" rIns="91425" bIns="91425" anchor="t" anchorCtr="0"/>
          <a:lstStyle>
            <a:lvl1pPr marL="182880" marR="0" lvl="0" indent="-74929" algn="l" rtl="0">
              <a:lnSpc>
                <a:spcPct val="90000"/>
              </a:lnSpc>
              <a:spcBef>
                <a:spcPts val="1200"/>
              </a:spcBef>
              <a:buClr>
                <a:srgbClr val="9E3611"/>
              </a:buClr>
              <a:buSzPct val="85000"/>
              <a:buFont typeface="Noto Sans Symbols"/>
              <a:buChar char="▪"/>
              <a:defRPr sz="2000" b="0" i="0" u="none" strike="noStrike" cap="none">
                <a:solidFill>
                  <a:schemeClr val="dk1"/>
                </a:solidFill>
                <a:latin typeface="Rokkitt"/>
                <a:ea typeface="Rokkitt"/>
                <a:cs typeface="Rokkitt"/>
                <a:sym typeface="Rokkitt"/>
              </a:defRPr>
            </a:lvl1pPr>
            <a:lvl2pPr marL="457200" marR="0" lvl="1" indent="-93345" algn="l" rtl="0">
              <a:lnSpc>
                <a:spcPct val="90000"/>
              </a:lnSpc>
              <a:spcBef>
                <a:spcPts val="400"/>
              </a:spcBef>
              <a:spcAft>
                <a:spcPts val="200"/>
              </a:spcAft>
              <a:buClr>
                <a:srgbClr val="9E3611"/>
              </a:buClr>
              <a:buSzPct val="85000"/>
              <a:buFont typeface="Noto Sans Symbols"/>
              <a:buChar char="▪"/>
              <a:defRPr sz="1800" b="0" i="0" u="none" strike="noStrike" cap="none">
                <a:solidFill>
                  <a:schemeClr val="dk1"/>
                </a:solidFill>
                <a:latin typeface="Rokkitt"/>
                <a:ea typeface="Rokkitt"/>
                <a:cs typeface="Rokkitt"/>
                <a:sym typeface="Rokkitt"/>
              </a:defRPr>
            </a:lvl2pPr>
            <a:lvl3pPr marL="731520" marR="0" lvl="2" indent="-9905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3pPr>
            <a:lvl4pPr marL="1005839" marR="0" lvl="3" indent="-10667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4pPr>
            <a:lvl5pPr marL="1280160" marR="0" lvl="4" indent="-101600"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5pPr>
            <a:lvl6pPr marL="1600000" marR="0" lvl="5" indent="-1547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6pPr>
            <a:lvl7pPr marL="1899999" marR="0" lvl="6" indent="-1499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7pPr>
            <a:lvl8pPr marL="2200000" marR="0" lvl="7" indent="-1451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8pPr>
            <a:lvl9pPr marL="2500000" marR="0" lvl="8" indent="-1530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9pPr>
          </a:lstStyle>
          <a:p>
            <a:endParaRPr/>
          </a:p>
        </p:txBody>
      </p:sp>
      <p:sp>
        <p:nvSpPr>
          <p:cNvPr id="68" name="Shape 68"/>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69" name="Shape 69"/>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70" name="Shape 70"/>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1"/>
        <p:cNvGrpSpPr/>
        <p:nvPr/>
      </p:nvGrpSpPr>
      <p:grpSpPr>
        <a:xfrm>
          <a:off x="0" y="0"/>
          <a:ext cx="0" cy="0"/>
          <a:chOff x="0" y="0"/>
          <a:chExt cx="0" cy="0"/>
        </a:xfrm>
      </p:grpSpPr>
      <p:sp>
        <p:nvSpPr>
          <p:cNvPr id="72" name="Shape 72"/>
          <p:cNvSpPr/>
          <p:nvPr/>
        </p:nvSpPr>
        <p:spPr>
          <a:xfrm>
            <a:off x="8303739" y="0"/>
            <a:ext cx="3888258" cy="6857999"/>
          </a:xfrm>
          <a:prstGeom prst="rect">
            <a:avLst/>
          </a:prstGeom>
          <a:blipFill rotWithShape="1">
            <a:blip r:embed="rId2">
              <a:alphaModFix amt="60000"/>
            </a:blip>
            <a:tile tx="0" ty="-704850" sx="92000" sy="89000" flip="xy" algn="ctr"/>
          </a:blipFill>
          <a:ln>
            <a:noFill/>
          </a:ln>
        </p:spPr>
        <p:txBody>
          <a:bodyPr lIns="91425" tIns="91425" rIns="91425" bIns="91425" anchor="ctr" anchorCtr="0">
            <a:noAutofit/>
          </a:bodyPr>
          <a:lstStyle/>
          <a:p>
            <a:pPr lvl="0">
              <a:spcBef>
                <a:spcPts val="0"/>
              </a:spcBef>
              <a:buNone/>
            </a:pPr>
            <a:endParaRPr/>
          </a:p>
        </p:txBody>
      </p:sp>
      <p:sp>
        <p:nvSpPr>
          <p:cNvPr id="73" name="Shape 73"/>
          <p:cNvSpPr txBox="1">
            <a:spLocks noGrp="1"/>
          </p:cNvSpPr>
          <p:nvPr>
            <p:ph type="title"/>
          </p:nvPr>
        </p:nvSpPr>
        <p:spPr>
          <a:xfrm>
            <a:off x="8549639" y="685800"/>
            <a:ext cx="3200399" cy="1737359"/>
          </a:xfrm>
          <a:prstGeom prst="rect">
            <a:avLst/>
          </a:prstGeom>
          <a:noFill/>
          <a:ln>
            <a:noFill/>
          </a:ln>
        </p:spPr>
        <p:txBody>
          <a:bodyPr lIns="91425" tIns="91425" rIns="91425" bIns="91425" anchor="b" anchorCtr="0"/>
          <a:lstStyle>
            <a:lvl1pPr marL="0" marR="0" lvl="0" indent="0" algn="l" rtl="0">
              <a:lnSpc>
                <a:spcPct val="90000"/>
              </a:lnSpc>
              <a:spcBef>
                <a:spcPts val="0"/>
              </a:spcBef>
              <a:buFont typeface="Rokkitt"/>
              <a:buNone/>
              <a:defRPr sz="3200" b="1"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a:off x="838200" y="685800"/>
            <a:ext cx="6711695" cy="5020056"/>
          </a:xfrm>
          <a:prstGeom prst="rect">
            <a:avLst/>
          </a:prstGeom>
          <a:noFill/>
          <a:ln>
            <a:noFill/>
          </a:ln>
        </p:spPr>
        <p:txBody>
          <a:bodyPr lIns="91425" tIns="91425" rIns="91425" bIns="91425" anchor="t" anchorCtr="0"/>
          <a:lstStyle>
            <a:lvl1pPr marL="182880" marR="0" lvl="0" indent="-74929" algn="l" rtl="0">
              <a:lnSpc>
                <a:spcPct val="90000"/>
              </a:lnSpc>
              <a:spcBef>
                <a:spcPts val="1200"/>
              </a:spcBef>
              <a:buClr>
                <a:srgbClr val="9E3611"/>
              </a:buClr>
              <a:buSzPct val="85000"/>
              <a:buFont typeface="Noto Sans Symbols"/>
              <a:buChar char="▪"/>
              <a:defRPr sz="2000" b="0" i="0" u="none" strike="noStrike" cap="none">
                <a:solidFill>
                  <a:schemeClr val="dk1"/>
                </a:solidFill>
                <a:latin typeface="Rokkitt"/>
                <a:ea typeface="Rokkitt"/>
                <a:cs typeface="Rokkitt"/>
                <a:sym typeface="Rokkitt"/>
              </a:defRPr>
            </a:lvl1pPr>
            <a:lvl2pPr marL="457200" marR="0" lvl="1" indent="-93345" algn="l" rtl="0">
              <a:lnSpc>
                <a:spcPct val="90000"/>
              </a:lnSpc>
              <a:spcBef>
                <a:spcPts val="400"/>
              </a:spcBef>
              <a:spcAft>
                <a:spcPts val="200"/>
              </a:spcAft>
              <a:buClr>
                <a:srgbClr val="9E3611"/>
              </a:buClr>
              <a:buSzPct val="85000"/>
              <a:buFont typeface="Noto Sans Symbols"/>
              <a:buChar char="▪"/>
              <a:defRPr sz="1800" b="0" i="0" u="none" strike="noStrike" cap="none">
                <a:solidFill>
                  <a:schemeClr val="dk1"/>
                </a:solidFill>
                <a:latin typeface="Rokkitt"/>
                <a:ea typeface="Rokkitt"/>
                <a:cs typeface="Rokkitt"/>
                <a:sym typeface="Rokkitt"/>
              </a:defRPr>
            </a:lvl2pPr>
            <a:lvl3pPr marL="731520" marR="0" lvl="2" indent="-9905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3pPr>
            <a:lvl4pPr marL="1005839" marR="0" lvl="3" indent="-10667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4pPr>
            <a:lvl5pPr marL="1280160" marR="0" lvl="4" indent="-101600"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5pPr>
            <a:lvl6pPr marL="1600000" marR="0" lvl="5" indent="-1547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6pPr>
            <a:lvl7pPr marL="1899999" marR="0" lvl="6" indent="-1499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7pPr>
            <a:lvl8pPr marL="2200000" marR="0" lvl="7" indent="-1451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8pPr>
            <a:lvl9pPr marL="2500000" marR="0" lvl="8" indent="-1530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9pPr>
          </a:lstStyle>
          <a:p>
            <a:endParaRPr/>
          </a:p>
        </p:txBody>
      </p:sp>
      <p:sp>
        <p:nvSpPr>
          <p:cNvPr id="75" name="Shape 75"/>
          <p:cNvSpPr txBox="1">
            <a:spLocks noGrp="1"/>
          </p:cNvSpPr>
          <p:nvPr>
            <p:ph type="body" idx="2"/>
          </p:nvPr>
        </p:nvSpPr>
        <p:spPr>
          <a:xfrm>
            <a:off x="8549639" y="2423159"/>
            <a:ext cx="3200399" cy="3291840"/>
          </a:xfrm>
          <a:prstGeom prst="rect">
            <a:avLst/>
          </a:prstGeom>
          <a:noFill/>
          <a:ln>
            <a:noFill/>
          </a:ln>
        </p:spPr>
        <p:txBody>
          <a:bodyPr lIns="91425" tIns="91425" rIns="91425" bIns="91425" anchor="t" anchorCtr="0"/>
          <a:lstStyle>
            <a:lvl1pPr marL="0" marR="0" lvl="0" indent="0" algn="l" rtl="0">
              <a:lnSpc>
                <a:spcPct val="100000"/>
              </a:lnSpc>
              <a:spcBef>
                <a:spcPts val="1000"/>
              </a:spcBef>
              <a:buClr>
                <a:srgbClr val="9E3611"/>
              </a:buClr>
              <a:buFont typeface="Noto Sans Symbols"/>
              <a:buNone/>
              <a:defRPr sz="1400" b="0" i="0" u="none" strike="noStrike" cap="none">
                <a:solidFill>
                  <a:srgbClr val="9E3611"/>
                </a:solidFill>
                <a:latin typeface="Rokkitt"/>
                <a:ea typeface="Rokkitt"/>
                <a:cs typeface="Rokkitt"/>
                <a:sym typeface="Rokkitt"/>
              </a:defRPr>
            </a:lvl1pPr>
            <a:lvl2pPr marL="457200" marR="0" lvl="1" indent="0" algn="l" rtl="0">
              <a:lnSpc>
                <a:spcPct val="90000"/>
              </a:lnSpc>
              <a:spcBef>
                <a:spcPts val="400"/>
              </a:spcBef>
              <a:spcAft>
                <a:spcPts val="200"/>
              </a:spcAft>
              <a:buClr>
                <a:srgbClr val="9E3611"/>
              </a:buClr>
              <a:buFont typeface="Noto Sans Symbols"/>
              <a:buNone/>
              <a:defRPr sz="1200" b="0" i="0" u="none" strike="noStrike" cap="none">
                <a:solidFill>
                  <a:schemeClr val="dk1"/>
                </a:solidFill>
                <a:latin typeface="Rokkitt"/>
                <a:ea typeface="Rokkitt"/>
                <a:cs typeface="Rokkitt"/>
                <a:sym typeface="Rokkitt"/>
              </a:defRPr>
            </a:lvl2pPr>
            <a:lvl3pPr marL="914400" marR="0" lvl="2" indent="0" algn="l" rtl="0">
              <a:lnSpc>
                <a:spcPct val="90000"/>
              </a:lnSpc>
              <a:spcBef>
                <a:spcPts val="400"/>
              </a:spcBef>
              <a:spcAft>
                <a:spcPts val="200"/>
              </a:spcAft>
              <a:buClr>
                <a:srgbClr val="9E3611"/>
              </a:buClr>
              <a:buFont typeface="Noto Sans Symbols"/>
              <a:buNone/>
              <a:defRPr sz="1000" b="0" i="0" u="none" strike="noStrike" cap="none">
                <a:solidFill>
                  <a:schemeClr val="dk1"/>
                </a:solidFill>
                <a:latin typeface="Rokkitt"/>
                <a:ea typeface="Rokkitt"/>
                <a:cs typeface="Rokkitt"/>
                <a:sym typeface="Rokkitt"/>
              </a:defRPr>
            </a:lvl3pPr>
            <a:lvl4pPr marL="1371600" marR="0" lvl="3"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4pPr>
            <a:lvl5pPr marL="1828800" marR="0" lvl="4"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5pPr>
            <a:lvl6pPr marL="2286000" marR="0" lvl="5"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6pPr>
            <a:lvl7pPr marL="2743200" marR="0" lvl="6"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7pPr>
            <a:lvl8pPr marL="3200400" marR="0" lvl="7"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8pPr>
            <a:lvl9pPr marL="3657600" marR="0" lvl="8"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9pPr>
          </a:lstStyle>
          <a:p>
            <a:endParaRPr/>
          </a:p>
        </p:txBody>
      </p:sp>
      <p:sp>
        <p:nvSpPr>
          <p:cNvPr id="76" name="Shape 76"/>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77" name="Shape 77"/>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grpSp>
        <p:nvGrpSpPr>
          <p:cNvPr id="78" name="Shape 78"/>
          <p:cNvGrpSpPr/>
          <p:nvPr/>
        </p:nvGrpSpPr>
        <p:grpSpPr>
          <a:xfrm>
            <a:off x="11401724" y="6229680"/>
            <a:ext cx="457199" cy="457199"/>
            <a:chOff x="11361456" y="6195812"/>
            <a:chExt cx="548639" cy="548639"/>
          </a:xfrm>
        </p:grpSpPr>
        <p:sp>
          <p:nvSpPr>
            <p:cNvPr id="79" name="Shape 79"/>
            <p:cNvSpPr/>
            <p:nvPr/>
          </p:nvSpPr>
          <p:spPr>
            <a:xfrm>
              <a:off x="11361456" y="6195812"/>
              <a:ext cx="548639" cy="548639"/>
            </a:xfrm>
            <a:prstGeom prst="ellipse">
              <a:avLst/>
            </a:prstGeom>
            <a:blipFill rotWithShape="1">
              <a:blip r:embed="rId3">
                <a:alphaModFix/>
              </a:blip>
              <a:tile tx="50800" ty="0" sx="85000" sy="85000" flip="none" algn="tl"/>
            </a:blip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11396488" y="6230844"/>
              <a:ext cx="478576" cy="478578"/>
            </a:xfrm>
            <a:prstGeom prst="ellipse">
              <a:avLst/>
            </a:prstGeom>
            <a:noFill/>
            <a:ln w="12700" cap="flat"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1" name="Shape 81"/>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2"/>
        <p:cNvGrpSpPr/>
        <p:nvPr/>
      </p:nvGrpSpPr>
      <p:grpSpPr>
        <a:xfrm>
          <a:off x="0" y="0"/>
          <a:ext cx="0" cy="0"/>
          <a:chOff x="0" y="0"/>
          <a:chExt cx="0" cy="0"/>
        </a:xfrm>
      </p:grpSpPr>
      <p:sp>
        <p:nvSpPr>
          <p:cNvPr id="83" name="Shape 83"/>
          <p:cNvSpPr/>
          <p:nvPr/>
        </p:nvSpPr>
        <p:spPr>
          <a:xfrm>
            <a:off x="8303739" y="0"/>
            <a:ext cx="3888258" cy="6857999"/>
          </a:xfrm>
          <a:prstGeom prst="rect">
            <a:avLst/>
          </a:prstGeom>
          <a:blipFill rotWithShape="1">
            <a:blip r:embed="rId2">
              <a:alphaModFix amt="60000"/>
            </a:blip>
            <a:tile tx="0" ty="-704850" sx="92000" sy="89000" flip="xy" algn="ctr"/>
          </a:blipFill>
          <a:ln>
            <a:noFill/>
          </a:ln>
        </p:spPr>
        <p:txBody>
          <a:bodyPr lIns="91425" tIns="91425" rIns="91425" bIns="91425" anchor="ctr" anchorCtr="0">
            <a:noAutofit/>
          </a:bodyPr>
          <a:lstStyle/>
          <a:p>
            <a:pPr lvl="0">
              <a:spcBef>
                <a:spcPts val="0"/>
              </a:spcBef>
              <a:buNone/>
            </a:pPr>
            <a:endParaRPr/>
          </a:p>
        </p:txBody>
      </p:sp>
      <p:sp>
        <p:nvSpPr>
          <p:cNvPr id="84" name="Shape 84"/>
          <p:cNvSpPr txBox="1">
            <a:spLocks noGrp="1"/>
          </p:cNvSpPr>
          <p:nvPr>
            <p:ph type="title"/>
          </p:nvPr>
        </p:nvSpPr>
        <p:spPr>
          <a:xfrm>
            <a:off x="8549639" y="685800"/>
            <a:ext cx="3200399" cy="1737359"/>
          </a:xfrm>
          <a:prstGeom prst="rect">
            <a:avLst/>
          </a:prstGeom>
          <a:noFill/>
          <a:ln>
            <a:noFill/>
          </a:ln>
        </p:spPr>
        <p:txBody>
          <a:bodyPr lIns="91425" tIns="91425" rIns="91425" bIns="91425" anchor="b" anchorCtr="0"/>
          <a:lstStyle>
            <a:lvl1pPr marL="0" marR="0" lvl="0" indent="0" algn="l" rtl="0">
              <a:lnSpc>
                <a:spcPct val="90000"/>
              </a:lnSpc>
              <a:spcBef>
                <a:spcPts val="0"/>
              </a:spcBef>
              <a:buFont typeface="Rokkitt"/>
              <a:buNone/>
              <a:defRPr sz="3200" b="1"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5" name="Shape 85"/>
          <p:cNvSpPr>
            <a:spLocks noGrp="1"/>
          </p:cNvSpPr>
          <p:nvPr>
            <p:ph type="pic" idx="2"/>
          </p:nvPr>
        </p:nvSpPr>
        <p:spPr>
          <a:xfrm>
            <a:off x="0" y="0"/>
            <a:ext cx="8303740" cy="6858000"/>
          </a:xfrm>
          <a:prstGeom prst="rect">
            <a:avLst/>
          </a:prstGeom>
          <a:solidFill>
            <a:srgbClr val="E1DFDF"/>
          </a:solidFill>
          <a:ln>
            <a:noFill/>
          </a:ln>
        </p:spPr>
        <p:txBody>
          <a:bodyPr lIns="91425" tIns="91425" rIns="91425" bIns="91425" anchor="t" anchorCtr="0"/>
          <a:lstStyle>
            <a:lvl1pPr marL="0" marR="0" lvl="0" indent="0" algn="l" rtl="0">
              <a:lnSpc>
                <a:spcPct val="90000"/>
              </a:lnSpc>
              <a:spcBef>
                <a:spcPts val="1200"/>
              </a:spcBef>
              <a:buClr>
                <a:srgbClr val="9E3611"/>
              </a:buClr>
              <a:buFont typeface="Noto Sans Symbols"/>
              <a:buNone/>
              <a:defRPr sz="3200" b="0" i="0" u="none" strike="noStrike" cap="none">
                <a:solidFill>
                  <a:schemeClr val="dk1"/>
                </a:solidFill>
                <a:latin typeface="Rokkitt"/>
                <a:ea typeface="Rokkitt"/>
                <a:cs typeface="Rokkitt"/>
                <a:sym typeface="Rokkitt"/>
              </a:defRPr>
            </a:lvl1pPr>
            <a:lvl2pPr marL="457200" marR="0" lvl="1" indent="0" algn="l" rtl="0">
              <a:lnSpc>
                <a:spcPct val="90000"/>
              </a:lnSpc>
              <a:spcBef>
                <a:spcPts val="400"/>
              </a:spcBef>
              <a:spcAft>
                <a:spcPts val="200"/>
              </a:spcAft>
              <a:buClr>
                <a:srgbClr val="9E3611"/>
              </a:buClr>
              <a:buFont typeface="Noto Sans Symbols"/>
              <a:buNone/>
              <a:defRPr sz="2800" b="0" i="0" u="none" strike="noStrike" cap="none">
                <a:solidFill>
                  <a:schemeClr val="dk1"/>
                </a:solidFill>
                <a:latin typeface="Rokkitt"/>
                <a:ea typeface="Rokkitt"/>
                <a:cs typeface="Rokkitt"/>
                <a:sym typeface="Rokkitt"/>
              </a:defRPr>
            </a:lvl2pPr>
            <a:lvl3pPr marL="914400" marR="0" lvl="2" indent="0" algn="l" rtl="0">
              <a:lnSpc>
                <a:spcPct val="90000"/>
              </a:lnSpc>
              <a:spcBef>
                <a:spcPts val="400"/>
              </a:spcBef>
              <a:spcAft>
                <a:spcPts val="200"/>
              </a:spcAft>
              <a:buClr>
                <a:srgbClr val="9E3611"/>
              </a:buClr>
              <a:buFont typeface="Noto Sans Symbols"/>
              <a:buNone/>
              <a:defRPr sz="2400" b="0" i="0" u="none" strike="noStrike" cap="none">
                <a:solidFill>
                  <a:schemeClr val="dk1"/>
                </a:solidFill>
                <a:latin typeface="Rokkitt"/>
                <a:ea typeface="Rokkitt"/>
                <a:cs typeface="Rokkitt"/>
                <a:sym typeface="Rokkitt"/>
              </a:defRPr>
            </a:lvl3pPr>
            <a:lvl4pPr marL="1371600" marR="0" lvl="3" indent="0" algn="l"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4pPr>
            <a:lvl5pPr marL="1828800" marR="0" lvl="4" indent="0" algn="l"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5pPr>
            <a:lvl6pPr marL="2286000" marR="0" lvl="5" indent="0" algn="l"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6pPr>
            <a:lvl7pPr marL="2743200" marR="0" lvl="6" indent="0" algn="l"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7pPr>
            <a:lvl8pPr marL="3200400" marR="0" lvl="7" indent="0" algn="l"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8pPr>
            <a:lvl9pPr marL="3657600" marR="0" lvl="8" indent="0" algn="l" rtl="0">
              <a:lnSpc>
                <a:spcPct val="90000"/>
              </a:lnSpc>
              <a:spcBef>
                <a:spcPts val="400"/>
              </a:spcBef>
              <a:spcAft>
                <a:spcPts val="200"/>
              </a:spcAft>
              <a:buClr>
                <a:srgbClr val="9E3611"/>
              </a:buClr>
              <a:buFont typeface="Noto Sans Symbols"/>
              <a:buNone/>
              <a:defRPr sz="2000" b="0" i="0" u="none" strike="noStrike" cap="none">
                <a:solidFill>
                  <a:schemeClr val="dk1"/>
                </a:solidFill>
                <a:latin typeface="Rokkitt"/>
                <a:ea typeface="Rokkitt"/>
                <a:cs typeface="Rokkitt"/>
                <a:sym typeface="Rokkitt"/>
              </a:defRPr>
            </a:lvl9pPr>
          </a:lstStyle>
          <a:p>
            <a:endParaRPr/>
          </a:p>
        </p:txBody>
      </p:sp>
      <p:sp>
        <p:nvSpPr>
          <p:cNvPr id="86" name="Shape 86"/>
          <p:cNvSpPr txBox="1">
            <a:spLocks noGrp="1"/>
          </p:cNvSpPr>
          <p:nvPr>
            <p:ph type="body" idx="1"/>
          </p:nvPr>
        </p:nvSpPr>
        <p:spPr>
          <a:xfrm>
            <a:off x="8549639" y="2423159"/>
            <a:ext cx="3200399" cy="3291840"/>
          </a:xfrm>
          <a:prstGeom prst="rect">
            <a:avLst/>
          </a:prstGeom>
          <a:noFill/>
          <a:ln>
            <a:noFill/>
          </a:ln>
        </p:spPr>
        <p:txBody>
          <a:bodyPr lIns="91425" tIns="91425" rIns="91425" bIns="91425" anchor="t" anchorCtr="0"/>
          <a:lstStyle>
            <a:lvl1pPr marL="0" marR="0" lvl="0" indent="0" algn="l" rtl="0">
              <a:lnSpc>
                <a:spcPct val="100000"/>
              </a:lnSpc>
              <a:spcBef>
                <a:spcPts val="1000"/>
              </a:spcBef>
              <a:buClr>
                <a:srgbClr val="9E3611"/>
              </a:buClr>
              <a:buFont typeface="Noto Sans Symbols"/>
              <a:buNone/>
              <a:defRPr sz="1400" b="0" i="0" u="none" strike="noStrike" cap="none">
                <a:solidFill>
                  <a:srgbClr val="9E3611"/>
                </a:solidFill>
                <a:latin typeface="Rokkitt"/>
                <a:ea typeface="Rokkitt"/>
                <a:cs typeface="Rokkitt"/>
                <a:sym typeface="Rokkitt"/>
              </a:defRPr>
            </a:lvl1pPr>
            <a:lvl2pPr marL="457200" marR="0" lvl="1" indent="0" algn="l" rtl="0">
              <a:lnSpc>
                <a:spcPct val="90000"/>
              </a:lnSpc>
              <a:spcBef>
                <a:spcPts val="400"/>
              </a:spcBef>
              <a:spcAft>
                <a:spcPts val="200"/>
              </a:spcAft>
              <a:buClr>
                <a:srgbClr val="9E3611"/>
              </a:buClr>
              <a:buFont typeface="Noto Sans Symbols"/>
              <a:buNone/>
              <a:defRPr sz="1200" b="0" i="0" u="none" strike="noStrike" cap="none">
                <a:solidFill>
                  <a:schemeClr val="dk1"/>
                </a:solidFill>
                <a:latin typeface="Rokkitt"/>
                <a:ea typeface="Rokkitt"/>
                <a:cs typeface="Rokkitt"/>
                <a:sym typeface="Rokkitt"/>
              </a:defRPr>
            </a:lvl2pPr>
            <a:lvl3pPr marL="914400" marR="0" lvl="2" indent="0" algn="l" rtl="0">
              <a:lnSpc>
                <a:spcPct val="90000"/>
              </a:lnSpc>
              <a:spcBef>
                <a:spcPts val="400"/>
              </a:spcBef>
              <a:spcAft>
                <a:spcPts val="200"/>
              </a:spcAft>
              <a:buClr>
                <a:srgbClr val="9E3611"/>
              </a:buClr>
              <a:buFont typeface="Noto Sans Symbols"/>
              <a:buNone/>
              <a:defRPr sz="1000" b="0" i="0" u="none" strike="noStrike" cap="none">
                <a:solidFill>
                  <a:schemeClr val="dk1"/>
                </a:solidFill>
                <a:latin typeface="Rokkitt"/>
                <a:ea typeface="Rokkitt"/>
                <a:cs typeface="Rokkitt"/>
                <a:sym typeface="Rokkitt"/>
              </a:defRPr>
            </a:lvl3pPr>
            <a:lvl4pPr marL="1371600" marR="0" lvl="3"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4pPr>
            <a:lvl5pPr marL="1828800" marR="0" lvl="4"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5pPr>
            <a:lvl6pPr marL="2286000" marR="0" lvl="5"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6pPr>
            <a:lvl7pPr marL="2743200" marR="0" lvl="6"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7pPr>
            <a:lvl8pPr marL="3200400" marR="0" lvl="7"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8pPr>
            <a:lvl9pPr marL="3657600" marR="0" lvl="8" indent="0" algn="l" rtl="0">
              <a:lnSpc>
                <a:spcPct val="90000"/>
              </a:lnSpc>
              <a:spcBef>
                <a:spcPts val="400"/>
              </a:spcBef>
              <a:spcAft>
                <a:spcPts val="200"/>
              </a:spcAft>
              <a:buClr>
                <a:srgbClr val="9E3611"/>
              </a:buClr>
              <a:buFont typeface="Noto Sans Symbols"/>
              <a:buNone/>
              <a:defRPr sz="900" b="0" i="0" u="none" strike="noStrike" cap="none">
                <a:solidFill>
                  <a:schemeClr val="dk1"/>
                </a:solidFill>
                <a:latin typeface="Rokkitt"/>
                <a:ea typeface="Rokkitt"/>
                <a:cs typeface="Rokkitt"/>
                <a:sym typeface="Rokkitt"/>
              </a:defRPr>
            </a:lvl9pPr>
          </a:lstStyle>
          <a:p>
            <a:endParaRPr/>
          </a:p>
        </p:txBody>
      </p:sp>
      <p:sp>
        <p:nvSpPr>
          <p:cNvPr id="87" name="Shape 87"/>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grpSp>
        <p:nvGrpSpPr>
          <p:cNvPr id="88" name="Shape 88"/>
          <p:cNvGrpSpPr/>
          <p:nvPr/>
        </p:nvGrpSpPr>
        <p:grpSpPr>
          <a:xfrm>
            <a:off x="11401724" y="6229680"/>
            <a:ext cx="457199" cy="457199"/>
            <a:chOff x="11361456" y="6195812"/>
            <a:chExt cx="548639" cy="548639"/>
          </a:xfrm>
        </p:grpSpPr>
        <p:sp>
          <p:nvSpPr>
            <p:cNvPr id="89" name="Shape 89"/>
            <p:cNvSpPr/>
            <p:nvPr/>
          </p:nvSpPr>
          <p:spPr>
            <a:xfrm>
              <a:off x="11361456" y="6195812"/>
              <a:ext cx="548639" cy="548639"/>
            </a:xfrm>
            <a:prstGeom prst="ellipse">
              <a:avLst/>
            </a:prstGeom>
            <a:blipFill rotWithShape="1">
              <a:blip r:embed="rId3">
                <a:alphaModFix/>
              </a:blip>
              <a:tile tx="50800" ty="0" sx="85000" sy="85000" flip="none" algn="tl"/>
            </a:blipFill>
            <a:ln>
              <a:noFill/>
            </a:ln>
          </p:spPr>
          <p:txBody>
            <a:bodyPr lIns="91425" tIns="91425" rIns="91425" bIns="91425" anchor="ctr" anchorCtr="0">
              <a:noAutofit/>
            </a:bodyPr>
            <a:lstStyle/>
            <a:p>
              <a:pPr lvl="0">
                <a:spcBef>
                  <a:spcPts val="0"/>
                </a:spcBef>
                <a:buNone/>
              </a:pPr>
              <a:endParaRPr/>
            </a:p>
          </p:txBody>
        </p:sp>
        <p:sp>
          <p:nvSpPr>
            <p:cNvPr id="90" name="Shape 90"/>
            <p:cNvSpPr/>
            <p:nvPr/>
          </p:nvSpPr>
          <p:spPr>
            <a:xfrm>
              <a:off x="11396488" y="6230844"/>
              <a:ext cx="478576" cy="478578"/>
            </a:xfrm>
            <a:prstGeom prst="ellipse">
              <a:avLst/>
            </a:prstGeom>
            <a:noFill/>
            <a:ln w="12700" cap="flat"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1" name="Shape 91"/>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069848" y="484631"/>
            <a:ext cx="10058399" cy="1609344"/>
          </a:xfrm>
          <a:prstGeom prst="rect">
            <a:avLst/>
          </a:prstGeom>
          <a:noFill/>
          <a:ln>
            <a:noFill/>
          </a:ln>
        </p:spPr>
        <p:txBody>
          <a:bodyPr lIns="91425" tIns="91425" rIns="91425" bIns="91425" anchor="ctr" anchorCtr="0"/>
          <a:lstStyle>
            <a:lvl1pPr marL="0" marR="0" lvl="0" indent="0" algn="l" rtl="0">
              <a:lnSpc>
                <a:spcPct val="90000"/>
              </a:lnSpc>
              <a:spcBef>
                <a:spcPts val="0"/>
              </a:spcBef>
              <a:buFont typeface="Rokkitt"/>
              <a:buNone/>
              <a:defRPr sz="54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4" name="Shape 94"/>
          <p:cNvSpPr txBox="1">
            <a:spLocks noGrp="1"/>
          </p:cNvSpPr>
          <p:nvPr>
            <p:ph type="body" idx="1"/>
          </p:nvPr>
        </p:nvSpPr>
        <p:spPr>
          <a:xfrm rot="5400000">
            <a:off x="4073651" y="-882395"/>
            <a:ext cx="4050791" cy="10058399"/>
          </a:xfrm>
          <a:prstGeom prst="rect">
            <a:avLst/>
          </a:prstGeom>
          <a:noFill/>
          <a:ln>
            <a:noFill/>
          </a:ln>
        </p:spPr>
        <p:txBody>
          <a:bodyPr lIns="91425" tIns="91425" rIns="91425" bIns="91425" anchor="t" anchorCtr="0"/>
          <a:lstStyle>
            <a:lvl1pPr marL="182880" marR="0" lvl="0" indent="-74929" algn="l" rtl="0">
              <a:lnSpc>
                <a:spcPct val="90000"/>
              </a:lnSpc>
              <a:spcBef>
                <a:spcPts val="1200"/>
              </a:spcBef>
              <a:buClr>
                <a:srgbClr val="9E3611"/>
              </a:buClr>
              <a:buSzPct val="85000"/>
              <a:buFont typeface="Noto Sans Symbols"/>
              <a:buChar char="▪"/>
              <a:defRPr sz="2000" b="0" i="0" u="none" strike="noStrike" cap="none">
                <a:solidFill>
                  <a:schemeClr val="dk1"/>
                </a:solidFill>
                <a:latin typeface="Rokkitt"/>
                <a:ea typeface="Rokkitt"/>
                <a:cs typeface="Rokkitt"/>
                <a:sym typeface="Rokkitt"/>
              </a:defRPr>
            </a:lvl1pPr>
            <a:lvl2pPr marL="457200" marR="0" lvl="1" indent="-93345" algn="l" rtl="0">
              <a:lnSpc>
                <a:spcPct val="90000"/>
              </a:lnSpc>
              <a:spcBef>
                <a:spcPts val="400"/>
              </a:spcBef>
              <a:spcAft>
                <a:spcPts val="200"/>
              </a:spcAft>
              <a:buClr>
                <a:srgbClr val="9E3611"/>
              </a:buClr>
              <a:buSzPct val="85000"/>
              <a:buFont typeface="Noto Sans Symbols"/>
              <a:buChar char="▪"/>
              <a:defRPr sz="1800" b="0" i="0" u="none" strike="noStrike" cap="none">
                <a:solidFill>
                  <a:schemeClr val="dk1"/>
                </a:solidFill>
                <a:latin typeface="Rokkitt"/>
                <a:ea typeface="Rokkitt"/>
                <a:cs typeface="Rokkitt"/>
                <a:sym typeface="Rokkitt"/>
              </a:defRPr>
            </a:lvl2pPr>
            <a:lvl3pPr marL="731520" marR="0" lvl="2" indent="-9905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3pPr>
            <a:lvl4pPr marL="1005839" marR="0" lvl="3" indent="-10667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4pPr>
            <a:lvl5pPr marL="1280160" marR="0" lvl="4" indent="-101600"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5pPr>
            <a:lvl6pPr marL="1600000" marR="0" lvl="5" indent="-1547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6pPr>
            <a:lvl7pPr marL="1899999" marR="0" lvl="6" indent="-1499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7pPr>
            <a:lvl8pPr marL="2200000" marR="0" lvl="7" indent="-1451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8pPr>
            <a:lvl9pPr marL="2500000" marR="0" lvl="8" indent="-1530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9pPr>
          </a:lstStyle>
          <a:p>
            <a:endParaRPr/>
          </a:p>
        </p:txBody>
      </p:sp>
      <p:sp>
        <p:nvSpPr>
          <p:cNvPr id="95" name="Shape 95"/>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96" name="Shape 96"/>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97" name="Shape 97"/>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8"/>
        <p:cNvGrpSpPr/>
        <p:nvPr/>
      </p:nvGrpSpPr>
      <p:grpSpPr>
        <a:xfrm>
          <a:off x="0" y="0"/>
          <a:ext cx="0" cy="0"/>
          <a:chOff x="0" y="0"/>
          <a:chExt cx="0" cy="0"/>
        </a:xfrm>
      </p:grpSpPr>
      <p:sp>
        <p:nvSpPr>
          <p:cNvPr id="99" name="Shape 99"/>
          <p:cNvSpPr txBox="1">
            <a:spLocks noGrp="1"/>
          </p:cNvSpPr>
          <p:nvPr>
            <p:ph type="title"/>
          </p:nvPr>
        </p:nvSpPr>
        <p:spPr>
          <a:xfrm rot="5400000">
            <a:off x="7181849" y="2076450"/>
            <a:ext cx="5638800" cy="2552699"/>
          </a:xfrm>
          <a:prstGeom prst="rect">
            <a:avLst/>
          </a:prstGeom>
          <a:noFill/>
          <a:ln>
            <a:noFill/>
          </a:ln>
        </p:spPr>
        <p:txBody>
          <a:bodyPr lIns="91425" tIns="91425" rIns="91425" bIns="91425" anchor="ctr" anchorCtr="0"/>
          <a:lstStyle>
            <a:lvl1pPr marL="0" marR="0" lvl="0" indent="0" algn="l" rtl="0">
              <a:lnSpc>
                <a:spcPct val="90000"/>
              </a:lnSpc>
              <a:spcBef>
                <a:spcPts val="0"/>
              </a:spcBef>
              <a:buFont typeface="Rokkitt"/>
              <a:buNone/>
              <a:defRPr sz="54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0" name="Shape 100"/>
          <p:cNvSpPr txBox="1">
            <a:spLocks noGrp="1"/>
          </p:cNvSpPr>
          <p:nvPr>
            <p:ph type="body" idx="1"/>
          </p:nvPr>
        </p:nvSpPr>
        <p:spPr>
          <a:xfrm rot="5400000">
            <a:off x="2000249" y="-400049"/>
            <a:ext cx="5638800" cy="7505699"/>
          </a:xfrm>
          <a:prstGeom prst="rect">
            <a:avLst/>
          </a:prstGeom>
          <a:noFill/>
          <a:ln>
            <a:noFill/>
          </a:ln>
        </p:spPr>
        <p:txBody>
          <a:bodyPr lIns="91425" tIns="91425" rIns="91425" bIns="91425" anchor="t" anchorCtr="0"/>
          <a:lstStyle>
            <a:lvl1pPr marL="182880" marR="0" lvl="0" indent="-74929" algn="l" rtl="0">
              <a:lnSpc>
                <a:spcPct val="90000"/>
              </a:lnSpc>
              <a:spcBef>
                <a:spcPts val="1200"/>
              </a:spcBef>
              <a:buClr>
                <a:srgbClr val="9E3611"/>
              </a:buClr>
              <a:buSzPct val="85000"/>
              <a:buFont typeface="Noto Sans Symbols"/>
              <a:buChar char="▪"/>
              <a:defRPr sz="2000" b="0" i="0" u="none" strike="noStrike" cap="none">
                <a:solidFill>
                  <a:schemeClr val="dk1"/>
                </a:solidFill>
                <a:latin typeface="Rokkitt"/>
                <a:ea typeface="Rokkitt"/>
                <a:cs typeface="Rokkitt"/>
                <a:sym typeface="Rokkitt"/>
              </a:defRPr>
            </a:lvl1pPr>
            <a:lvl2pPr marL="457200" marR="0" lvl="1" indent="-93345" algn="l" rtl="0">
              <a:lnSpc>
                <a:spcPct val="90000"/>
              </a:lnSpc>
              <a:spcBef>
                <a:spcPts val="400"/>
              </a:spcBef>
              <a:spcAft>
                <a:spcPts val="200"/>
              </a:spcAft>
              <a:buClr>
                <a:srgbClr val="9E3611"/>
              </a:buClr>
              <a:buSzPct val="85000"/>
              <a:buFont typeface="Noto Sans Symbols"/>
              <a:buChar char="▪"/>
              <a:defRPr sz="1800" b="0" i="0" u="none" strike="noStrike" cap="none">
                <a:solidFill>
                  <a:schemeClr val="dk1"/>
                </a:solidFill>
                <a:latin typeface="Rokkitt"/>
                <a:ea typeface="Rokkitt"/>
                <a:cs typeface="Rokkitt"/>
                <a:sym typeface="Rokkitt"/>
              </a:defRPr>
            </a:lvl2pPr>
            <a:lvl3pPr marL="731520" marR="0" lvl="2" indent="-9905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3pPr>
            <a:lvl4pPr marL="1005839" marR="0" lvl="3" indent="-10667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4pPr>
            <a:lvl5pPr marL="1280160" marR="0" lvl="4" indent="-101600"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5pPr>
            <a:lvl6pPr marL="1600000" marR="0" lvl="5" indent="-1547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6pPr>
            <a:lvl7pPr marL="1899999" marR="0" lvl="6" indent="-1499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7pPr>
            <a:lvl8pPr marL="2200000" marR="0" lvl="7" indent="-1451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8pPr>
            <a:lvl9pPr marL="2500000" marR="0" lvl="8" indent="-1530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9pPr>
          </a:lstStyle>
          <a:p>
            <a:endParaRPr/>
          </a:p>
        </p:txBody>
      </p:sp>
      <p:sp>
        <p:nvSpPr>
          <p:cNvPr id="101" name="Shape 101"/>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102" name="Shape 102"/>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103" name="Shape 103"/>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069848" y="484631"/>
            <a:ext cx="10058399" cy="1609344"/>
          </a:xfrm>
          <a:prstGeom prst="rect">
            <a:avLst/>
          </a:prstGeom>
          <a:noFill/>
          <a:ln>
            <a:noFill/>
          </a:ln>
        </p:spPr>
        <p:txBody>
          <a:bodyPr lIns="91425" tIns="91425" rIns="91425" bIns="91425" anchor="ctr" anchorCtr="0"/>
          <a:lstStyle>
            <a:lvl1pPr marL="0" marR="0" lvl="0" indent="0" algn="l" rtl="0">
              <a:lnSpc>
                <a:spcPct val="90000"/>
              </a:lnSpc>
              <a:spcBef>
                <a:spcPts val="0"/>
              </a:spcBef>
              <a:buFont typeface="Rokkitt"/>
              <a:buNone/>
              <a:defRPr sz="5400" b="0" i="0" u="none" strike="noStrike" cap="none">
                <a:latin typeface="Rokkitt"/>
                <a:ea typeface="Rokkitt"/>
                <a:cs typeface="Rokkitt"/>
                <a:sym typeface="Rokkit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1069848" y="2121408"/>
            <a:ext cx="10058399" cy="4050791"/>
          </a:xfrm>
          <a:prstGeom prst="rect">
            <a:avLst/>
          </a:prstGeom>
          <a:noFill/>
          <a:ln>
            <a:noFill/>
          </a:ln>
        </p:spPr>
        <p:txBody>
          <a:bodyPr lIns="91425" tIns="91425" rIns="91425" bIns="91425" anchor="t" anchorCtr="0"/>
          <a:lstStyle>
            <a:lvl1pPr marL="182880" marR="0" lvl="0" indent="-74929" algn="l" rtl="0">
              <a:lnSpc>
                <a:spcPct val="90000"/>
              </a:lnSpc>
              <a:spcBef>
                <a:spcPts val="1200"/>
              </a:spcBef>
              <a:buClr>
                <a:srgbClr val="9E3611"/>
              </a:buClr>
              <a:buSzPct val="85000"/>
              <a:buFont typeface="Noto Sans Symbols"/>
              <a:buChar char="▪"/>
              <a:defRPr sz="2000" b="0" i="0" u="none" strike="noStrike" cap="none">
                <a:solidFill>
                  <a:schemeClr val="dk1"/>
                </a:solidFill>
                <a:latin typeface="Rokkitt"/>
                <a:ea typeface="Rokkitt"/>
                <a:cs typeface="Rokkitt"/>
                <a:sym typeface="Rokkitt"/>
              </a:defRPr>
            </a:lvl1pPr>
            <a:lvl2pPr marL="457200" marR="0" lvl="1" indent="-93345" algn="l" rtl="0">
              <a:lnSpc>
                <a:spcPct val="90000"/>
              </a:lnSpc>
              <a:spcBef>
                <a:spcPts val="400"/>
              </a:spcBef>
              <a:spcAft>
                <a:spcPts val="200"/>
              </a:spcAft>
              <a:buClr>
                <a:srgbClr val="9E3611"/>
              </a:buClr>
              <a:buSzPct val="85000"/>
              <a:buFont typeface="Noto Sans Symbols"/>
              <a:buChar char="▪"/>
              <a:defRPr sz="1800" b="0" i="0" u="none" strike="noStrike" cap="none">
                <a:solidFill>
                  <a:schemeClr val="dk1"/>
                </a:solidFill>
                <a:latin typeface="Rokkitt"/>
                <a:ea typeface="Rokkitt"/>
                <a:cs typeface="Rokkitt"/>
                <a:sym typeface="Rokkitt"/>
              </a:defRPr>
            </a:lvl2pPr>
            <a:lvl3pPr marL="731520" marR="0" lvl="2" indent="-9905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3pPr>
            <a:lvl4pPr marL="1005839" marR="0" lvl="3" indent="-10667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4pPr>
            <a:lvl5pPr marL="1280160" marR="0" lvl="4" indent="-101600"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5pPr>
            <a:lvl6pPr marL="1600000" marR="0" lvl="5" indent="-1547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6pPr>
            <a:lvl7pPr marL="1899999" marR="0" lvl="6" indent="-1499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7pPr>
            <a:lvl8pPr marL="2200000" marR="0" lvl="7" indent="-1451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8pPr>
            <a:lvl9pPr marL="2500000" marR="0" lvl="8" indent="-153039" algn="l" rtl="0">
              <a:lnSpc>
                <a:spcPct val="90000"/>
              </a:lnSpc>
              <a:spcBef>
                <a:spcPts val="400"/>
              </a:spcBef>
              <a:spcAft>
                <a:spcPts val="200"/>
              </a:spcAft>
              <a:buClr>
                <a:srgbClr val="9E3611"/>
              </a:buClr>
              <a:buSzPct val="85000"/>
              <a:buFont typeface="Noto Sans Symbols"/>
              <a:buChar char="▪"/>
              <a:defRPr sz="1600" b="0" i="0" u="none" strike="noStrike" cap="none">
                <a:solidFill>
                  <a:schemeClr val="dk1"/>
                </a:solidFill>
                <a:latin typeface="Rokkitt"/>
                <a:ea typeface="Rokkitt"/>
                <a:cs typeface="Rokkitt"/>
                <a:sym typeface="Rokkitt"/>
              </a:defRPr>
            </a:lvl9pPr>
          </a:lstStyle>
          <a:p>
            <a:endParaRPr/>
          </a:p>
        </p:txBody>
      </p:sp>
      <p:sp>
        <p:nvSpPr>
          <p:cNvPr id="12" name="Shape 12"/>
          <p:cNvSpPr txBox="1">
            <a:spLocks noGrp="1"/>
          </p:cNvSpPr>
          <p:nvPr>
            <p:ph type="dt" idx="10"/>
          </p:nvPr>
        </p:nvSpPr>
        <p:spPr>
          <a:xfrm>
            <a:off x="7964424" y="6272783"/>
            <a:ext cx="3273552" cy="365125"/>
          </a:xfrm>
          <a:prstGeom prst="rect">
            <a:avLst/>
          </a:prstGeom>
          <a:noFill/>
          <a:ln>
            <a:noFill/>
          </a:ln>
        </p:spPr>
        <p:txBody>
          <a:bodyPr lIns="91425" tIns="91425" rIns="91425" bIns="91425" anchor="ctr" anchorCtr="0"/>
          <a:lstStyle>
            <a:lvl1pPr marL="0" marR="0" lvl="0" indent="0" algn="r"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sp>
        <p:nvSpPr>
          <p:cNvPr id="13" name="Shape 13"/>
          <p:cNvSpPr txBox="1">
            <a:spLocks noGrp="1"/>
          </p:cNvSpPr>
          <p:nvPr>
            <p:ph type="ftr" idx="11"/>
          </p:nvPr>
        </p:nvSpPr>
        <p:spPr>
          <a:xfrm>
            <a:off x="1088136" y="6272783"/>
            <a:ext cx="6327647" cy="365125"/>
          </a:xfrm>
          <a:prstGeom prst="rect">
            <a:avLst/>
          </a:prstGeom>
          <a:noFill/>
          <a:ln>
            <a:noFill/>
          </a:ln>
        </p:spPr>
        <p:txBody>
          <a:bodyPr lIns="91425" tIns="91425" rIns="91425" bIns="91425" anchor="ctr" anchorCtr="0"/>
          <a:lstStyle>
            <a:lvl1pPr marL="0" marR="0" lvl="0" indent="0" algn="l" rtl="0">
              <a:spcBef>
                <a:spcPts val="0"/>
              </a:spcBef>
              <a:buNone/>
              <a:defRPr sz="1100" b="0" i="0" u="none" strike="noStrike" cap="none">
                <a:solidFill>
                  <a:schemeClr val="dk2"/>
                </a:solidFill>
                <a:latin typeface="Rokkitt"/>
                <a:ea typeface="Rokkitt"/>
                <a:cs typeface="Rokkitt"/>
                <a:sym typeface="Rokkitt"/>
              </a:defRPr>
            </a:lvl1pPr>
            <a:lvl2pPr marL="457200" marR="0" lvl="1" indent="0" algn="l" rtl="0">
              <a:spcBef>
                <a:spcPts val="0"/>
              </a:spcBef>
              <a:buNone/>
              <a:defRPr sz="1800" b="0" i="0" u="none" strike="noStrike" cap="none">
                <a:solidFill>
                  <a:schemeClr val="dk1"/>
                </a:solidFill>
                <a:latin typeface="Rokkitt"/>
                <a:ea typeface="Rokkitt"/>
                <a:cs typeface="Rokkitt"/>
                <a:sym typeface="Rokkitt"/>
              </a:defRPr>
            </a:lvl2pPr>
            <a:lvl3pPr marL="914400" marR="0" lvl="2" indent="0" algn="l" rtl="0">
              <a:spcBef>
                <a:spcPts val="0"/>
              </a:spcBef>
              <a:buNone/>
              <a:defRPr sz="1800" b="0" i="0" u="none" strike="noStrike" cap="none">
                <a:solidFill>
                  <a:schemeClr val="dk1"/>
                </a:solidFill>
                <a:latin typeface="Rokkitt"/>
                <a:ea typeface="Rokkitt"/>
                <a:cs typeface="Rokkitt"/>
                <a:sym typeface="Rokkitt"/>
              </a:defRPr>
            </a:lvl3pPr>
            <a:lvl4pPr marL="1371600" marR="0" lvl="3" indent="0" algn="l" rtl="0">
              <a:spcBef>
                <a:spcPts val="0"/>
              </a:spcBef>
              <a:buNone/>
              <a:defRPr sz="1800" b="0" i="0" u="none" strike="noStrike" cap="none">
                <a:solidFill>
                  <a:schemeClr val="dk1"/>
                </a:solidFill>
                <a:latin typeface="Rokkitt"/>
                <a:ea typeface="Rokkitt"/>
                <a:cs typeface="Rokkitt"/>
                <a:sym typeface="Rokkitt"/>
              </a:defRPr>
            </a:lvl4pPr>
            <a:lvl5pPr marL="1828800" marR="0" lvl="4" indent="0" algn="l" rtl="0">
              <a:spcBef>
                <a:spcPts val="0"/>
              </a:spcBef>
              <a:buNone/>
              <a:defRPr sz="1800" b="0" i="0" u="none" strike="noStrike" cap="none">
                <a:solidFill>
                  <a:schemeClr val="dk1"/>
                </a:solidFill>
                <a:latin typeface="Rokkitt"/>
                <a:ea typeface="Rokkitt"/>
                <a:cs typeface="Rokkitt"/>
                <a:sym typeface="Rokkitt"/>
              </a:defRPr>
            </a:lvl5pPr>
            <a:lvl6pPr marL="2286000" marR="0" lvl="5" indent="0" algn="l" rtl="0">
              <a:spcBef>
                <a:spcPts val="0"/>
              </a:spcBef>
              <a:buNone/>
              <a:defRPr sz="1800" b="0" i="0" u="none" strike="noStrike" cap="none">
                <a:solidFill>
                  <a:schemeClr val="dk1"/>
                </a:solidFill>
                <a:latin typeface="Rokkitt"/>
                <a:ea typeface="Rokkitt"/>
                <a:cs typeface="Rokkitt"/>
                <a:sym typeface="Rokkitt"/>
              </a:defRPr>
            </a:lvl6pPr>
            <a:lvl7pPr marL="2743200" marR="0" lvl="6" indent="0" algn="l" rtl="0">
              <a:spcBef>
                <a:spcPts val="0"/>
              </a:spcBef>
              <a:buNone/>
              <a:defRPr sz="1800" b="0" i="0" u="none" strike="noStrike" cap="none">
                <a:solidFill>
                  <a:schemeClr val="dk1"/>
                </a:solidFill>
                <a:latin typeface="Rokkitt"/>
                <a:ea typeface="Rokkitt"/>
                <a:cs typeface="Rokkitt"/>
                <a:sym typeface="Rokkitt"/>
              </a:defRPr>
            </a:lvl7pPr>
            <a:lvl8pPr marL="3200400" marR="0" lvl="7" indent="0" algn="l" rtl="0">
              <a:spcBef>
                <a:spcPts val="0"/>
              </a:spcBef>
              <a:buNone/>
              <a:defRPr sz="1800" b="0" i="0" u="none" strike="noStrike" cap="none">
                <a:solidFill>
                  <a:schemeClr val="dk1"/>
                </a:solidFill>
                <a:latin typeface="Rokkitt"/>
                <a:ea typeface="Rokkitt"/>
                <a:cs typeface="Rokkitt"/>
                <a:sym typeface="Rokkitt"/>
              </a:defRPr>
            </a:lvl8pPr>
            <a:lvl9pPr marL="3657600" marR="0" lvl="8" indent="0" algn="l" rtl="0">
              <a:spcBef>
                <a:spcPts val="0"/>
              </a:spcBef>
              <a:buNone/>
              <a:defRPr sz="1800" b="0" i="0" u="none" strike="noStrike" cap="none">
                <a:solidFill>
                  <a:schemeClr val="dk1"/>
                </a:solidFill>
                <a:latin typeface="Rokkitt"/>
                <a:ea typeface="Rokkitt"/>
                <a:cs typeface="Rokkitt"/>
                <a:sym typeface="Rokkitt"/>
              </a:defRPr>
            </a:lvl9pPr>
          </a:lstStyle>
          <a:p>
            <a:endParaRPr/>
          </a:p>
        </p:txBody>
      </p:sp>
      <p:grpSp>
        <p:nvGrpSpPr>
          <p:cNvPr id="14" name="Shape 14"/>
          <p:cNvGrpSpPr/>
          <p:nvPr/>
        </p:nvGrpSpPr>
        <p:grpSpPr>
          <a:xfrm>
            <a:off x="11401724" y="6229680"/>
            <a:ext cx="457199" cy="457199"/>
            <a:chOff x="11361456" y="6195812"/>
            <a:chExt cx="548639" cy="548639"/>
          </a:xfrm>
        </p:grpSpPr>
        <p:sp>
          <p:nvSpPr>
            <p:cNvPr id="15" name="Shape 15"/>
            <p:cNvSpPr/>
            <p:nvPr/>
          </p:nvSpPr>
          <p:spPr>
            <a:xfrm>
              <a:off x="11361456" y="6195812"/>
              <a:ext cx="548639" cy="548639"/>
            </a:xfrm>
            <a:prstGeom prst="ellipse">
              <a:avLst/>
            </a:prstGeom>
            <a:blipFill rotWithShape="1">
              <a:blip r:embed="rId11">
                <a:alphaModFix/>
              </a:blip>
              <a:tile tx="50800" ty="0" sx="85000" sy="85000" flip="none" algn="tl"/>
            </a:blip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11396488" y="6230844"/>
              <a:ext cx="478576" cy="478578"/>
            </a:xfrm>
            <a:prstGeom prst="ellipse">
              <a:avLst/>
            </a:prstGeom>
            <a:noFill/>
            <a:ln w="12700" cap="flat"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7" name="Shape 17"/>
          <p:cNvSpPr txBox="1">
            <a:spLocks noGrp="1"/>
          </p:cNvSpPr>
          <p:nvPr>
            <p:ph type="sldNum" idx="12"/>
          </p:nvPr>
        </p:nvSpPr>
        <p:spPr>
          <a:xfrm>
            <a:off x="11311128" y="6272783"/>
            <a:ext cx="64007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Rokkitt"/>
                <a:ea typeface="Rokkitt"/>
                <a:cs typeface="Rokkitt"/>
                <a:sym typeface="Rokkitt"/>
              </a:rPr>
              <a:t>‹#›</a:t>
            </a:fld>
            <a:endParaRPr lang="en-US" sz="1400" b="1" i="0" u="none" strike="noStrike" cap="none">
              <a:solidFill>
                <a:srgbClr val="FFFFFF"/>
              </a:solidFill>
              <a:latin typeface="Rokkitt"/>
              <a:ea typeface="Rokkitt"/>
              <a:cs typeface="Rokkitt"/>
              <a:sym typeface="Rokkitt"/>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069848" y="2119619"/>
            <a:ext cx="10058399" cy="2258568"/>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SzPct val="25000"/>
              <a:buFont typeface="Rokkitt"/>
              <a:buNone/>
            </a:pPr>
            <a:r>
              <a:rPr lang="en-US" sz="3600" b="0" i="0" u="none" strike="noStrike" cap="none" dirty="0" smtClean="0">
                <a:latin typeface="Rokkitt"/>
                <a:ea typeface="Rokkitt"/>
                <a:cs typeface="Rokkitt"/>
                <a:sym typeface="Rokkitt"/>
              </a:rPr>
              <a:t>The following are slide excerpts from a presentation to a state hospital association CEO committee by a hospital food service director</a:t>
            </a:r>
            <a:endParaRPr lang="en-US" sz="3600" b="0" i="0" u="none" strike="noStrike" cap="none" dirty="0">
              <a:latin typeface="Rokkitt"/>
              <a:ea typeface="Rokkitt"/>
              <a:cs typeface="Rokkitt"/>
              <a:sym typeface="Rokkit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75557" y="422506"/>
            <a:ext cx="11283000" cy="1609200"/>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SzPct val="25000"/>
              <a:buFont typeface="Rokkitt"/>
              <a:buNone/>
            </a:pPr>
            <a:r>
              <a:rPr lang="en-US" sz="4000" b="0" i="0" u="none" strike="noStrike" cap="none" dirty="0">
                <a:latin typeface="Rokkitt"/>
                <a:ea typeface="Rokkitt"/>
                <a:cs typeface="Rokkitt"/>
                <a:sym typeface="Rokkitt"/>
              </a:rPr>
              <a:t>THE FOOD-HEALTH CONNECTION</a:t>
            </a:r>
          </a:p>
        </p:txBody>
      </p:sp>
      <p:sp>
        <p:nvSpPr>
          <p:cNvPr id="171" name="Shape 171"/>
          <p:cNvSpPr txBox="1">
            <a:spLocks noGrp="1"/>
          </p:cNvSpPr>
          <p:nvPr>
            <p:ph type="body" idx="1"/>
          </p:nvPr>
        </p:nvSpPr>
        <p:spPr>
          <a:xfrm>
            <a:off x="755358" y="2250739"/>
            <a:ext cx="10687376" cy="40005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9E3611"/>
              </a:buClr>
              <a:buSzPct val="25000"/>
              <a:buFont typeface="Noto Sans Symbols"/>
              <a:buNone/>
            </a:pPr>
            <a:r>
              <a:rPr lang="en-US" sz="2600" b="0" i="0" u="none" strike="noStrike" cap="none" dirty="0">
                <a:solidFill>
                  <a:schemeClr val="dk1"/>
                </a:solidFill>
                <a:latin typeface="Rokkitt"/>
                <a:ea typeface="Rokkitt"/>
                <a:cs typeface="Rokkitt"/>
                <a:sym typeface="Rokkitt"/>
              </a:rPr>
              <a:t>#1 Healthy eating is an integral part of overall health.</a:t>
            </a:r>
          </a:p>
          <a:p>
            <a:pPr marL="0" marR="0" lvl="0" indent="0" algn="l" rtl="0">
              <a:lnSpc>
                <a:spcPct val="90000"/>
              </a:lnSpc>
              <a:spcBef>
                <a:spcPts val="1200"/>
              </a:spcBef>
              <a:spcAft>
                <a:spcPts val="0"/>
              </a:spcAft>
              <a:buClr>
                <a:srgbClr val="9E3611"/>
              </a:buClr>
              <a:buSzPct val="25000"/>
              <a:buFont typeface="Noto Sans Symbols"/>
              <a:buNone/>
            </a:pPr>
            <a:r>
              <a:rPr lang="en-US" sz="2600" b="0" i="0" u="none" strike="noStrike" cap="none" dirty="0">
                <a:solidFill>
                  <a:schemeClr val="dk1"/>
                </a:solidFill>
                <a:latin typeface="Rokkitt"/>
                <a:ea typeface="Rokkitt"/>
                <a:cs typeface="Rokkitt"/>
                <a:sym typeface="Rokkitt"/>
              </a:rPr>
              <a:t>#2 The food system is a major economic generator that creates opportunities to lift rural communities out of poverty.</a:t>
            </a:r>
          </a:p>
          <a:p>
            <a:pPr marL="0" marR="0" lvl="0" indent="0" algn="l" rtl="0">
              <a:lnSpc>
                <a:spcPct val="90000"/>
              </a:lnSpc>
              <a:spcBef>
                <a:spcPts val="1200"/>
              </a:spcBef>
              <a:spcAft>
                <a:spcPts val="0"/>
              </a:spcAft>
              <a:buClr>
                <a:srgbClr val="9E3611"/>
              </a:buClr>
              <a:buSzPct val="25000"/>
              <a:buFont typeface="Noto Sans Symbols"/>
              <a:buNone/>
            </a:pPr>
            <a:r>
              <a:rPr lang="en-US" sz="2600" b="0" i="0" u="none" strike="noStrike" cap="none" dirty="0">
                <a:solidFill>
                  <a:schemeClr val="dk1"/>
                </a:solidFill>
                <a:latin typeface="Rokkitt"/>
                <a:ea typeface="Rokkitt"/>
                <a:cs typeface="Rokkitt"/>
                <a:sym typeface="Rokkitt"/>
              </a:rPr>
              <a:t>#3 The Affordable Care Act had generated new incentive to focus on prevention </a:t>
            </a:r>
            <a:r>
              <a:rPr lang="en-US" sz="2600" dirty="0"/>
              <a:t>-</a:t>
            </a:r>
            <a:r>
              <a:rPr lang="en-US" sz="2600" b="0" i="0" u="none" strike="noStrike" cap="none" dirty="0">
                <a:solidFill>
                  <a:schemeClr val="dk1"/>
                </a:solidFill>
                <a:latin typeface="Rokkitt"/>
                <a:ea typeface="Rokkitt"/>
                <a:cs typeface="Rokkitt"/>
                <a:sym typeface="Rokkitt"/>
              </a:rPr>
              <a:t> a healthy food system does just that.</a:t>
            </a:r>
          </a:p>
          <a:p>
            <a:pPr marL="0" marR="0" lvl="0" indent="0" algn="l" rtl="0">
              <a:lnSpc>
                <a:spcPct val="90000"/>
              </a:lnSpc>
              <a:spcBef>
                <a:spcPts val="1200"/>
              </a:spcBef>
              <a:buClr>
                <a:srgbClr val="9E3611"/>
              </a:buClr>
              <a:buSzPct val="25000"/>
              <a:buFont typeface="Noto Sans Symbols"/>
              <a:buNone/>
            </a:pPr>
            <a:r>
              <a:rPr lang="en-US" sz="2600" b="0" i="0" u="none" strike="noStrike" cap="none" dirty="0">
                <a:solidFill>
                  <a:schemeClr val="dk1"/>
                </a:solidFill>
                <a:latin typeface="Rokkitt"/>
                <a:ea typeface="Rokkitt"/>
                <a:cs typeface="Rokkitt"/>
                <a:sym typeface="Rokkitt"/>
              </a:rPr>
              <a:t>#4 Agricultural production practices have a direct impact on population health.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228600" y="484631"/>
            <a:ext cx="11821886" cy="1609344"/>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SzPct val="25000"/>
              <a:buFont typeface="Rokkitt"/>
              <a:buNone/>
            </a:pPr>
            <a:r>
              <a:rPr lang="en-US" sz="4000" b="0" i="0" u="none" strike="noStrike" cap="none" dirty="0" smtClean="0">
                <a:latin typeface="Rokkitt"/>
                <a:ea typeface="Rokkitt"/>
                <a:cs typeface="Rokkitt"/>
                <a:sym typeface="Rokkitt"/>
              </a:rPr>
              <a:t>AFFORDABLE </a:t>
            </a:r>
            <a:r>
              <a:rPr lang="en-US" sz="4000" b="0" i="0" u="none" strike="noStrike" cap="none" dirty="0">
                <a:latin typeface="Rokkitt"/>
                <a:ea typeface="Rokkitt"/>
                <a:cs typeface="Rokkitt"/>
                <a:sym typeface="Rokkitt"/>
              </a:rPr>
              <a:t>CARE ACT &amp; THE FOOD SYSTEM</a:t>
            </a:r>
          </a:p>
        </p:txBody>
      </p:sp>
      <p:sp>
        <p:nvSpPr>
          <p:cNvPr id="192" name="Shape 192"/>
          <p:cNvSpPr txBox="1">
            <a:spLocks noGrp="1"/>
          </p:cNvSpPr>
          <p:nvPr>
            <p:ph type="body" idx="1"/>
          </p:nvPr>
        </p:nvSpPr>
        <p:spPr>
          <a:xfrm>
            <a:off x="1069848" y="2359947"/>
            <a:ext cx="10058399" cy="4050791"/>
          </a:xfrm>
          <a:prstGeom prst="rect">
            <a:avLst/>
          </a:prstGeom>
          <a:noFill/>
          <a:ln>
            <a:noFill/>
          </a:ln>
        </p:spPr>
        <p:txBody>
          <a:bodyPr lIns="91425" tIns="45700" rIns="91425" bIns="45700" anchor="t" anchorCtr="0">
            <a:noAutofit/>
          </a:bodyPr>
          <a:lstStyle/>
          <a:p>
            <a:pPr marL="182880" marR="0" lvl="0" indent="-182880" algn="l" rtl="0">
              <a:lnSpc>
                <a:spcPct val="80000"/>
              </a:lnSpc>
              <a:spcBef>
                <a:spcPts val="0"/>
              </a:spcBef>
              <a:spcAft>
                <a:spcPts val="0"/>
              </a:spcAft>
              <a:buClr>
                <a:srgbClr val="9E3611"/>
              </a:buClr>
              <a:buSzPct val="85000"/>
              <a:buFont typeface="Noto Sans Symbols"/>
              <a:buChar char="▪"/>
            </a:pPr>
            <a:r>
              <a:rPr lang="en-US" sz="2800" b="0" i="0" u="none" strike="noStrike" cap="none" dirty="0">
                <a:solidFill>
                  <a:schemeClr val="dk1"/>
                </a:solidFill>
                <a:latin typeface="Rokkitt"/>
                <a:ea typeface="Rokkitt"/>
                <a:cs typeface="Rokkitt"/>
                <a:sym typeface="Rokkitt"/>
              </a:rPr>
              <a:t>The ACA has a renewed focus on disease prevention which is visible through revised reimbursement rates and the community benefit standard.</a:t>
            </a:r>
          </a:p>
          <a:p>
            <a:pPr marL="182880" marR="0" lvl="0" indent="-182880" algn="l" rtl="0">
              <a:lnSpc>
                <a:spcPct val="80000"/>
              </a:lnSpc>
              <a:spcBef>
                <a:spcPts val="1200"/>
              </a:spcBef>
              <a:spcAft>
                <a:spcPts val="0"/>
              </a:spcAft>
              <a:buClr>
                <a:srgbClr val="9E3611"/>
              </a:buClr>
              <a:buSzPct val="85000"/>
              <a:buFont typeface="Noto Sans Symbols"/>
              <a:buNone/>
            </a:pPr>
            <a:endParaRPr sz="2800" b="0" i="0" u="none" strike="noStrike" cap="none" dirty="0">
              <a:solidFill>
                <a:schemeClr val="dk1"/>
              </a:solidFill>
              <a:latin typeface="Rokkitt"/>
              <a:ea typeface="Rokkitt"/>
              <a:cs typeface="Rokkitt"/>
              <a:sym typeface="Rokkitt"/>
            </a:endParaRPr>
          </a:p>
          <a:p>
            <a:pPr marL="457200" marR="0" lvl="1" indent="-190500" algn="l" rtl="0">
              <a:lnSpc>
                <a:spcPct val="80000"/>
              </a:lnSpc>
              <a:spcBef>
                <a:spcPts val="400"/>
              </a:spcBef>
              <a:spcAft>
                <a:spcPts val="0"/>
              </a:spcAft>
              <a:buClr>
                <a:srgbClr val="9E3611"/>
              </a:buClr>
              <a:buSzPct val="85000"/>
              <a:buFont typeface="Noto Sans Symbols"/>
              <a:buChar char="▪"/>
            </a:pPr>
            <a:r>
              <a:rPr lang="en-US" sz="2600" b="0" i="0" u="none" strike="noStrike" cap="none" dirty="0">
                <a:solidFill>
                  <a:schemeClr val="dk1"/>
                </a:solidFill>
                <a:latin typeface="Rokkitt"/>
                <a:ea typeface="Rokkitt"/>
                <a:cs typeface="Rokkitt"/>
                <a:sym typeface="Rokkitt"/>
              </a:rPr>
              <a:t>Teaching patients to eat right and ensuring access to healthy food may </a:t>
            </a:r>
            <a:r>
              <a:rPr lang="en-US" sz="2600" b="0" i="0" u="sng" strike="noStrike" cap="none" dirty="0">
                <a:solidFill>
                  <a:schemeClr val="dk1"/>
                </a:solidFill>
                <a:latin typeface="Rokkitt"/>
                <a:ea typeface="Rokkitt"/>
                <a:cs typeface="Rokkitt"/>
                <a:sym typeface="Rokkitt"/>
              </a:rPr>
              <a:t>reduce readmission </a:t>
            </a:r>
            <a:r>
              <a:rPr lang="en-US" sz="2600" b="0" i="0" u="none" strike="noStrike" cap="none" dirty="0">
                <a:solidFill>
                  <a:schemeClr val="dk1"/>
                </a:solidFill>
                <a:latin typeface="Rokkitt"/>
                <a:ea typeface="Rokkitt"/>
                <a:cs typeface="Rokkitt"/>
                <a:sym typeface="Rokkitt"/>
              </a:rPr>
              <a:t>for diet-related diseases.</a:t>
            </a:r>
          </a:p>
          <a:p>
            <a:pPr marL="457200" marR="0" lvl="1" indent="-190500" algn="l" rtl="0">
              <a:lnSpc>
                <a:spcPct val="80000"/>
              </a:lnSpc>
              <a:spcBef>
                <a:spcPts val="600"/>
              </a:spcBef>
              <a:spcAft>
                <a:spcPts val="0"/>
              </a:spcAft>
              <a:buClr>
                <a:srgbClr val="9E3611"/>
              </a:buClr>
              <a:buSzPct val="85000"/>
              <a:buFont typeface="Noto Sans Symbols"/>
              <a:buNone/>
            </a:pPr>
            <a:endParaRPr sz="2600" b="0" i="0" u="none" strike="noStrike" cap="none" dirty="0">
              <a:solidFill>
                <a:schemeClr val="dk1"/>
              </a:solidFill>
              <a:latin typeface="Rokkitt"/>
              <a:ea typeface="Rokkitt"/>
              <a:cs typeface="Rokkitt"/>
              <a:sym typeface="Rokkitt"/>
            </a:endParaRPr>
          </a:p>
          <a:p>
            <a:pPr marL="457200" marR="0" lvl="1" indent="-190500" algn="l" rtl="0">
              <a:lnSpc>
                <a:spcPct val="80000"/>
              </a:lnSpc>
              <a:spcBef>
                <a:spcPts val="600"/>
              </a:spcBef>
              <a:spcAft>
                <a:spcPts val="0"/>
              </a:spcAft>
              <a:buClr>
                <a:srgbClr val="9E3611"/>
              </a:buClr>
              <a:buSzPct val="85000"/>
              <a:buFont typeface="Noto Sans Symbols"/>
              <a:buChar char="▪"/>
            </a:pPr>
            <a:r>
              <a:rPr lang="en-US" sz="2600" b="0" i="0" u="none" strike="noStrike" cap="none" dirty="0">
                <a:solidFill>
                  <a:schemeClr val="dk1"/>
                </a:solidFill>
                <a:latin typeface="Rokkitt"/>
                <a:ea typeface="Rokkitt"/>
                <a:cs typeface="Rokkitt"/>
                <a:sym typeface="Rokkitt"/>
              </a:rPr>
              <a:t>Investing in the community food environment may help people eat better overall, improving population health, which is a primary goal of </a:t>
            </a:r>
            <a:r>
              <a:rPr lang="en-US" sz="2600" b="0" i="0" u="sng" strike="noStrike" cap="none" dirty="0">
                <a:solidFill>
                  <a:schemeClr val="dk1"/>
                </a:solidFill>
                <a:latin typeface="Rokkitt"/>
                <a:ea typeface="Rokkitt"/>
                <a:cs typeface="Rokkitt"/>
                <a:sym typeface="Rokkitt"/>
              </a:rPr>
              <a:t>community benefits</a:t>
            </a:r>
            <a:r>
              <a:rPr lang="en-US" sz="2600" b="0" i="0" u="none" strike="noStrike" cap="none" dirty="0">
                <a:solidFill>
                  <a:schemeClr val="dk1"/>
                </a:solidFill>
                <a:latin typeface="Rokkitt"/>
                <a:ea typeface="Rokkitt"/>
                <a:cs typeface="Rokkitt"/>
                <a:sym typeface="Rokkitt"/>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08212" y="484631"/>
            <a:ext cx="11625942" cy="1609344"/>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SzPct val="25000"/>
              <a:buFont typeface="Rokkitt"/>
              <a:buNone/>
            </a:pPr>
            <a:r>
              <a:rPr lang="en-US" sz="4000" b="0" i="0" u="none" strike="noStrike" cap="none" dirty="0" smtClean="0">
                <a:latin typeface="Rokkitt"/>
                <a:ea typeface="Rokkitt"/>
                <a:cs typeface="Rokkitt"/>
                <a:sym typeface="Rokkitt"/>
              </a:rPr>
              <a:t>AGRICULTURAL </a:t>
            </a:r>
            <a:r>
              <a:rPr lang="en-US" sz="4000" b="0" i="0" u="none" strike="noStrike" cap="none" dirty="0">
                <a:latin typeface="Rokkitt"/>
                <a:ea typeface="Rokkitt"/>
                <a:cs typeface="Rokkitt"/>
                <a:sym typeface="Rokkitt"/>
              </a:rPr>
              <a:t>PRODUCTION &amp; </a:t>
            </a:r>
            <a:br>
              <a:rPr lang="en-US" sz="4000" b="0" i="0" u="none" strike="noStrike" cap="none" dirty="0">
                <a:latin typeface="Rokkitt"/>
                <a:ea typeface="Rokkitt"/>
                <a:cs typeface="Rokkitt"/>
                <a:sym typeface="Rokkitt"/>
              </a:rPr>
            </a:br>
            <a:r>
              <a:rPr lang="en-US" sz="4000" b="0" i="0" u="none" strike="noStrike" cap="none" dirty="0">
                <a:latin typeface="Rokkitt"/>
                <a:ea typeface="Rokkitt"/>
                <a:cs typeface="Rokkitt"/>
                <a:sym typeface="Rokkitt"/>
              </a:rPr>
              <a:t>POPULATION HEALTH</a:t>
            </a:r>
          </a:p>
        </p:txBody>
      </p:sp>
      <p:sp>
        <p:nvSpPr>
          <p:cNvPr id="198" name="Shape 198"/>
          <p:cNvSpPr txBox="1">
            <a:spLocks noGrp="1"/>
          </p:cNvSpPr>
          <p:nvPr>
            <p:ph type="body" idx="1"/>
          </p:nvPr>
        </p:nvSpPr>
        <p:spPr>
          <a:xfrm>
            <a:off x="571500" y="2121408"/>
            <a:ext cx="10556747" cy="4050791"/>
          </a:xfrm>
          <a:prstGeom prst="rect">
            <a:avLst/>
          </a:prstGeom>
          <a:noFill/>
          <a:ln>
            <a:noFill/>
          </a:ln>
        </p:spPr>
        <p:txBody>
          <a:bodyPr lIns="91425" tIns="45700" rIns="91425" bIns="45700" anchor="t" anchorCtr="0">
            <a:noAutofit/>
          </a:bodyPr>
          <a:lstStyle/>
          <a:p>
            <a:pPr marL="182880" marR="0" lvl="0" indent="-182880" algn="l" rtl="0">
              <a:lnSpc>
                <a:spcPct val="80000"/>
              </a:lnSpc>
              <a:spcBef>
                <a:spcPts val="0"/>
              </a:spcBef>
              <a:spcAft>
                <a:spcPts val="0"/>
              </a:spcAft>
              <a:buClr>
                <a:srgbClr val="9E3611"/>
              </a:buClr>
              <a:buSzPct val="85000"/>
              <a:buFont typeface="Noto Sans Symbols"/>
              <a:buChar char="▪"/>
            </a:pPr>
            <a:r>
              <a:rPr lang="en-US" sz="2800" b="0" i="0" u="none" strike="noStrike" cap="none">
                <a:solidFill>
                  <a:schemeClr val="dk1"/>
                </a:solidFill>
                <a:latin typeface="Rokkitt"/>
                <a:ea typeface="Rokkitt"/>
                <a:cs typeface="Rokkitt"/>
                <a:sym typeface="Rokkitt"/>
              </a:rPr>
              <a:t>Agricultural practices can have a significant impact on the farm workers and their surrounding communities (6).</a:t>
            </a:r>
          </a:p>
          <a:p>
            <a:pPr marL="182880" marR="0" lvl="0" indent="-182880" algn="l" rtl="0">
              <a:lnSpc>
                <a:spcPct val="80000"/>
              </a:lnSpc>
              <a:spcBef>
                <a:spcPts val="1200"/>
              </a:spcBef>
              <a:spcAft>
                <a:spcPts val="0"/>
              </a:spcAft>
              <a:buClr>
                <a:srgbClr val="9E3611"/>
              </a:buClr>
              <a:buSzPct val="85000"/>
              <a:buFont typeface="Noto Sans Symbols"/>
              <a:buNone/>
            </a:pPr>
            <a:endParaRPr sz="2800" b="0" i="0" u="none" strike="noStrike" cap="none">
              <a:solidFill>
                <a:schemeClr val="dk1"/>
              </a:solidFill>
              <a:latin typeface="Rokkitt"/>
              <a:ea typeface="Rokkitt"/>
              <a:cs typeface="Rokkitt"/>
              <a:sym typeface="Rokkitt"/>
            </a:endParaRPr>
          </a:p>
          <a:p>
            <a:pPr marL="457200" marR="0" lvl="1" indent="-190500" algn="l" rtl="0">
              <a:lnSpc>
                <a:spcPct val="80000"/>
              </a:lnSpc>
              <a:spcBef>
                <a:spcPts val="400"/>
              </a:spcBef>
              <a:spcAft>
                <a:spcPts val="0"/>
              </a:spcAft>
              <a:buClr>
                <a:srgbClr val="9E3611"/>
              </a:buClr>
              <a:buSzPct val="85000"/>
              <a:buFont typeface="Noto Sans Symbols"/>
              <a:buChar char="▪"/>
            </a:pPr>
            <a:r>
              <a:rPr lang="en-US" sz="2600" b="0" i="0" u="none" strike="noStrike" cap="none">
                <a:solidFill>
                  <a:schemeClr val="dk1"/>
                </a:solidFill>
                <a:latin typeface="Rokkitt"/>
                <a:ea typeface="Rokkitt"/>
                <a:cs typeface="Rokkitt"/>
                <a:sym typeface="Rokkitt"/>
              </a:rPr>
              <a:t>Farm workers have three times the disability rate of the average US worker.</a:t>
            </a:r>
          </a:p>
          <a:p>
            <a:pPr marL="457200" marR="0" lvl="1" indent="-190500" algn="l" rtl="0">
              <a:lnSpc>
                <a:spcPct val="80000"/>
              </a:lnSpc>
              <a:spcBef>
                <a:spcPts val="600"/>
              </a:spcBef>
              <a:spcAft>
                <a:spcPts val="0"/>
              </a:spcAft>
              <a:buClr>
                <a:srgbClr val="9E3611"/>
              </a:buClr>
              <a:buSzPct val="85000"/>
              <a:buFont typeface="Noto Sans Symbols"/>
              <a:buChar char="▪"/>
            </a:pPr>
            <a:r>
              <a:rPr lang="en-US" sz="2600" b="0" i="0" u="none" strike="noStrike" cap="none">
                <a:solidFill>
                  <a:schemeClr val="dk1"/>
                </a:solidFill>
                <a:latin typeface="Rokkitt"/>
                <a:ea typeface="Rokkitt"/>
                <a:cs typeface="Rokkitt"/>
                <a:sym typeface="Rokkitt"/>
              </a:rPr>
              <a:t>Use of toxic pesticides creates respiratory illness, rashes, vision problems and may be linked to cancers.</a:t>
            </a:r>
          </a:p>
          <a:p>
            <a:pPr marL="457200" marR="0" lvl="1" indent="-190500" algn="l" rtl="0">
              <a:lnSpc>
                <a:spcPct val="80000"/>
              </a:lnSpc>
              <a:spcBef>
                <a:spcPts val="600"/>
              </a:spcBef>
              <a:spcAft>
                <a:spcPts val="0"/>
              </a:spcAft>
              <a:buClr>
                <a:srgbClr val="9E3611"/>
              </a:buClr>
              <a:buSzPct val="85000"/>
              <a:buFont typeface="Noto Sans Symbols"/>
              <a:buChar char="▪"/>
            </a:pPr>
            <a:r>
              <a:rPr lang="en-US" sz="2600" b="0" i="0" u="none" strike="noStrike" cap="none">
                <a:solidFill>
                  <a:schemeClr val="dk1"/>
                </a:solidFill>
                <a:latin typeface="Rokkitt"/>
                <a:ea typeface="Rokkitt"/>
                <a:cs typeface="Rokkitt"/>
                <a:sym typeface="Rokkitt"/>
              </a:rPr>
              <a:t>Overuse of antibiotics in animal agriculture is a major contributor to antibiotic resistance, which is having a significant impact on the health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1069848" y="484631"/>
            <a:ext cx="10058399" cy="1609344"/>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SzPct val="25000"/>
              <a:buFont typeface="Rokkitt"/>
              <a:buNone/>
            </a:pPr>
            <a:r>
              <a:rPr lang="en-US" sz="2800" b="0" i="0" u="none" strike="noStrike" cap="none">
                <a:latin typeface="Rokkitt"/>
                <a:ea typeface="Rokkitt"/>
                <a:cs typeface="Rokkitt"/>
                <a:sym typeface="Rokkitt"/>
              </a:rPr>
              <a:t>ANTIBIOTIC-RESISTANT INFECTION BY THE NUMBERS.</a:t>
            </a:r>
          </a:p>
        </p:txBody>
      </p:sp>
      <p:sp>
        <p:nvSpPr>
          <p:cNvPr id="205" name="Shape 205"/>
          <p:cNvSpPr txBox="1"/>
          <p:nvPr/>
        </p:nvSpPr>
        <p:spPr>
          <a:xfrm>
            <a:off x="437322" y="1752600"/>
            <a:ext cx="11039061" cy="3847206"/>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1800" b="0" i="0" u="none" strike="noStrike" cap="none" dirty="0">
                <a:solidFill>
                  <a:schemeClr val="dk1"/>
                </a:solidFill>
                <a:latin typeface="Rokkitt"/>
                <a:ea typeface="Rokkitt"/>
                <a:cs typeface="Rokkitt"/>
                <a:sym typeface="Rokkitt"/>
              </a:rPr>
              <a:t>Antimicrobial Resistance was recognized by the World Health Organization as a global health threat in 2012.</a:t>
            </a:r>
          </a:p>
          <a:p>
            <a:pPr marL="285750" marR="0" lvl="0" indent="-285750" algn="l" rtl="0">
              <a:spcBef>
                <a:spcPts val="0"/>
              </a:spcBef>
              <a:buClr>
                <a:schemeClr val="dk1"/>
              </a:buClr>
              <a:buFont typeface="Arial"/>
              <a:buNone/>
            </a:pPr>
            <a:endParaRPr sz="1800" b="0" i="0" u="none" strike="noStrike" cap="none" dirty="0">
              <a:solidFill>
                <a:schemeClr val="dk1"/>
              </a:solidFill>
              <a:latin typeface="Rokkitt"/>
              <a:ea typeface="Rokkitt"/>
              <a:cs typeface="Rokkitt"/>
              <a:sym typeface="Rokkitt"/>
            </a:endParaRPr>
          </a:p>
          <a:p>
            <a:pPr marL="285750" marR="0" lvl="0" indent="-285750" algn="l" rtl="0">
              <a:spcBef>
                <a:spcPts val="0"/>
              </a:spcBef>
              <a:buClr>
                <a:schemeClr val="dk1"/>
              </a:buClr>
              <a:buSzPct val="100000"/>
              <a:buFont typeface="Arial"/>
              <a:buChar char="•"/>
            </a:pPr>
            <a:r>
              <a:rPr lang="en-US" sz="1800" b="0" i="0" u="none" strike="noStrike" cap="none" dirty="0">
                <a:solidFill>
                  <a:schemeClr val="dk1"/>
                </a:solidFill>
                <a:latin typeface="Rokkitt"/>
                <a:ea typeface="Rokkitt"/>
                <a:cs typeface="Rokkitt"/>
                <a:sym typeface="Rokkitt"/>
              </a:rPr>
              <a:t>23,000 deaths a year are attributed to anti-biotic resistant infections.</a:t>
            </a:r>
          </a:p>
          <a:p>
            <a:pPr marL="285750" marR="0" lvl="0" indent="-285750" algn="l" rtl="0">
              <a:spcBef>
                <a:spcPts val="0"/>
              </a:spcBef>
              <a:buClr>
                <a:schemeClr val="dk1"/>
              </a:buClr>
              <a:buFont typeface="Arial"/>
              <a:buNone/>
            </a:pPr>
            <a:endParaRPr sz="1800" b="0" i="0" u="none" strike="noStrike" cap="none" dirty="0">
              <a:solidFill>
                <a:schemeClr val="dk1"/>
              </a:solidFill>
              <a:latin typeface="Rokkitt"/>
              <a:ea typeface="Rokkitt"/>
              <a:cs typeface="Rokkitt"/>
              <a:sym typeface="Rokkitt"/>
            </a:endParaRPr>
          </a:p>
          <a:p>
            <a:pPr marL="285750" marR="0" lvl="0" indent="-285750" algn="l" rtl="0">
              <a:spcBef>
                <a:spcPts val="0"/>
              </a:spcBef>
              <a:buClr>
                <a:schemeClr val="dk1"/>
              </a:buClr>
              <a:buSzPct val="100000"/>
              <a:buFont typeface="Arial"/>
              <a:buChar char="•"/>
            </a:pPr>
            <a:r>
              <a:rPr lang="en-US" sz="1800" b="0" i="0" u="none" strike="noStrike" cap="none" dirty="0">
                <a:solidFill>
                  <a:schemeClr val="dk1"/>
                </a:solidFill>
                <a:latin typeface="Rokkitt"/>
                <a:ea typeface="Rokkitt"/>
                <a:cs typeface="Rokkitt"/>
                <a:sym typeface="Rokkitt"/>
              </a:rPr>
              <a:t>8 million additional hospital days a year due to anti-biotic resistant infection</a:t>
            </a:r>
          </a:p>
          <a:p>
            <a:pPr marL="285750" marR="0" lvl="0" indent="-285750" algn="l" rtl="0">
              <a:spcBef>
                <a:spcPts val="0"/>
              </a:spcBef>
              <a:buClr>
                <a:schemeClr val="dk1"/>
              </a:buClr>
              <a:buFont typeface="Arial"/>
              <a:buNone/>
            </a:pPr>
            <a:endParaRPr sz="1800" b="0" i="0" u="none" strike="noStrike" cap="none" dirty="0">
              <a:solidFill>
                <a:schemeClr val="dk1"/>
              </a:solidFill>
              <a:latin typeface="Rokkitt"/>
              <a:ea typeface="Rokkitt"/>
              <a:cs typeface="Rokkitt"/>
              <a:sym typeface="Rokkitt"/>
            </a:endParaRPr>
          </a:p>
          <a:p>
            <a:pPr marL="285750" marR="0" lvl="0" indent="-285750" algn="l" rtl="0">
              <a:spcBef>
                <a:spcPts val="0"/>
              </a:spcBef>
              <a:buClr>
                <a:schemeClr val="dk1"/>
              </a:buClr>
              <a:buSzPct val="100000"/>
              <a:buFont typeface="Arial"/>
              <a:buChar char="•"/>
            </a:pPr>
            <a:r>
              <a:rPr lang="en-US" sz="1800" b="0" i="0" u="none" strike="noStrike" cap="none" dirty="0">
                <a:solidFill>
                  <a:schemeClr val="dk1"/>
                </a:solidFill>
                <a:latin typeface="Rokkitt"/>
                <a:ea typeface="Rokkitt"/>
                <a:cs typeface="Rokkitt"/>
                <a:sym typeface="Rokkitt"/>
              </a:rPr>
              <a:t>22% of antibiotic-resistant illness in humans is linked to food.</a:t>
            </a:r>
          </a:p>
          <a:p>
            <a:pPr marL="285750" marR="0" lvl="0" indent="-285750" algn="l" rtl="0">
              <a:spcBef>
                <a:spcPts val="0"/>
              </a:spcBef>
              <a:buClr>
                <a:schemeClr val="dk1"/>
              </a:buClr>
              <a:buFont typeface="Arial"/>
              <a:buNone/>
            </a:pPr>
            <a:endParaRPr sz="1800" b="0" i="0" u="none" strike="noStrike" cap="none" dirty="0">
              <a:solidFill>
                <a:schemeClr val="dk1"/>
              </a:solidFill>
              <a:latin typeface="Rokkitt"/>
              <a:ea typeface="Rokkitt"/>
              <a:cs typeface="Rokkitt"/>
              <a:sym typeface="Rokkitt"/>
            </a:endParaRPr>
          </a:p>
          <a:p>
            <a:pPr marL="285750" marR="0" lvl="0" indent="-285750" algn="l" rtl="0">
              <a:spcBef>
                <a:spcPts val="0"/>
              </a:spcBef>
              <a:buClr>
                <a:schemeClr val="dk1"/>
              </a:buClr>
              <a:buSzPct val="100000"/>
              <a:buFont typeface="Arial"/>
              <a:buChar char="•"/>
            </a:pPr>
            <a:r>
              <a:rPr lang="en-US" sz="1800" b="0" i="0" u="none" strike="noStrike" cap="none" dirty="0">
                <a:solidFill>
                  <a:schemeClr val="dk1"/>
                </a:solidFill>
                <a:latin typeface="Rokkitt"/>
                <a:ea typeface="Rokkitt"/>
                <a:cs typeface="Rokkitt"/>
                <a:sym typeface="Rokkitt"/>
              </a:rPr>
              <a:t>The National Antimicrobial Resistance Monitoring System (NARMS) found antibiotic-resistant bacteria in 81% of ground turkey, 69% of pork chops, 55% of ground beef and 39% of raw chicken pieces.</a:t>
            </a:r>
          </a:p>
          <a:p>
            <a:pPr marL="285750" marR="0" lvl="0" indent="-285750" algn="l" rtl="0">
              <a:spcBef>
                <a:spcPts val="0"/>
              </a:spcBef>
              <a:buClr>
                <a:schemeClr val="dk1"/>
              </a:buClr>
              <a:buFont typeface="Arial"/>
              <a:buNone/>
            </a:pPr>
            <a:endParaRPr sz="1800" b="0" i="0" u="none" strike="noStrike" cap="none" dirty="0">
              <a:solidFill>
                <a:schemeClr val="dk1"/>
              </a:solidFill>
              <a:latin typeface="Rokkitt"/>
              <a:ea typeface="Rokkitt"/>
              <a:cs typeface="Rokkitt"/>
              <a:sym typeface="Rokkitt"/>
            </a:endParaRPr>
          </a:p>
          <a:p>
            <a:pPr marL="285750" marR="0" lvl="0" indent="-285750" algn="l" rtl="0">
              <a:spcBef>
                <a:spcPts val="0"/>
              </a:spcBef>
              <a:buClr>
                <a:schemeClr val="dk1"/>
              </a:buClr>
              <a:buFont typeface="Arial"/>
              <a:buNone/>
            </a:pPr>
            <a:endParaRPr sz="1800" b="0" i="0" u="none" strike="noStrike" cap="none" dirty="0">
              <a:solidFill>
                <a:schemeClr val="dk1"/>
              </a:solidFill>
              <a:latin typeface="Rokkitt"/>
              <a:ea typeface="Rokkitt"/>
              <a:cs typeface="Rokkitt"/>
              <a:sym typeface="Rokkitt"/>
            </a:endParaRPr>
          </a:p>
        </p:txBody>
      </p:sp>
      <p:pic>
        <p:nvPicPr>
          <p:cNvPr id="206" name="Shape 206"/>
          <p:cNvPicPr preferRelativeResize="0"/>
          <p:nvPr/>
        </p:nvPicPr>
        <p:blipFill rotWithShape="1">
          <a:blip r:embed="rId3">
            <a:alphaModFix/>
          </a:blip>
          <a:srcRect/>
          <a:stretch/>
        </p:blipFill>
        <p:spPr>
          <a:xfrm>
            <a:off x="4648201" y="5029200"/>
            <a:ext cx="2676525" cy="13715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556591" y="164413"/>
            <a:ext cx="11105824" cy="1143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SzPct val="25000"/>
              <a:buFont typeface="Rokkitt"/>
              <a:buNone/>
            </a:pPr>
            <a:r>
              <a:rPr lang="en-US" sz="4000" b="0" i="0" u="none" strike="noStrike" cap="none" dirty="0">
                <a:solidFill>
                  <a:srgbClr val="008000"/>
                </a:solidFill>
                <a:latin typeface="Rokkitt"/>
                <a:ea typeface="Rokkitt"/>
                <a:cs typeface="Rokkitt"/>
                <a:sym typeface="Rokkitt"/>
              </a:rPr>
              <a:t>ANTIBIOTIC RESISTANT INFECTION </a:t>
            </a:r>
            <a:r>
              <a:rPr lang="en-US" sz="4000" b="0" i="0" u="none" strike="noStrike" cap="none" dirty="0" smtClean="0">
                <a:solidFill>
                  <a:srgbClr val="008000"/>
                </a:solidFill>
                <a:latin typeface="Rokkitt"/>
                <a:ea typeface="Rokkitt"/>
                <a:cs typeface="Rokkitt"/>
                <a:sym typeface="Rokkitt"/>
              </a:rPr>
              <a:t>LOOP</a:t>
            </a:r>
            <a:endParaRPr lang="en-US" sz="4000" b="0" i="0" u="none" strike="noStrike" cap="none" dirty="0">
              <a:solidFill>
                <a:srgbClr val="008000"/>
              </a:solidFill>
              <a:latin typeface="Rokkitt"/>
              <a:ea typeface="Rokkitt"/>
              <a:cs typeface="Rokkitt"/>
              <a:sym typeface="Rokkitt"/>
            </a:endParaRPr>
          </a:p>
        </p:txBody>
      </p:sp>
      <p:pic>
        <p:nvPicPr>
          <p:cNvPr id="212" name="Shape 212"/>
          <p:cNvPicPr preferRelativeResize="0"/>
          <p:nvPr/>
        </p:nvPicPr>
        <p:blipFill rotWithShape="1">
          <a:blip r:embed="rId3">
            <a:alphaModFix/>
          </a:blip>
          <a:srcRect/>
          <a:stretch/>
        </p:blipFill>
        <p:spPr>
          <a:xfrm>
            <a:off x="4800600" y="1418384"/>
            <a:ext cx="2057400" cy="1371599"/>
          </a:xfrm>
          <a:prstGeom prst="rect">
            <a:avLst/>
          </a:prstGeom>
          <a:noFill/>
          <a:ln>
            <a:noFill/>
          </a:ln>
        </p:spPr>
      </p:pic>
      <p:pic>
        <p:nvPicPr>
          <p:cNvPr id="213" name="Shape 213"/>
          <p:cNvPicPr preferRelativeResize="0"/>
          <p:nvPr/>
        </p:nvPicPr>
        <p:blipFill rotWithShape="1">
          <a:blip r:embed="rId4">
            <a:alphaModFix/>
          </a:blip>
          <a:srcRect/>
          <a:stretch/>
        </p:blipFill>
        <p:spPr>
          <a:xfrm>
            <a:off x="2540599" y="1418384"/>
            <a:ext cx="2143125" cy="1371599"/>
          </a:xfrm>
          <a:prstGeom prst="rect">
            <a:avLst/>
          </a:prstGeom>
          <a:noFill/>
          <a:ln>
            <a:noFill/>
          </a:ln>
        </p:spPr>
      </p:pic>
      <p:pic>
        <p:nvPicPr>
          <p:cNvPr id="214" name="Shape 214"/>
          <p:cNvPicPr preferRelativeResize="0"/>
          <p:nvPr/>
        </p:nvPicPr>
        <p:blipFill rotWithShape="1">
          <a:blip r:embed="rId5">
            <a:alphaModFix/>
          </a:blip>
          <a:srcRect/>
          <a:stretch/>
        </p:blipFill>
        <p:spPr>
          <a:xfrm>
            <a:off x="7086600" y="1418384"/>
            <a:ext cx="1922803" cy="1371599"/>
          </a:xfrm>
          <a:prstGeom prst="rect">
            <a:avLst/>
          </a:prstGeom>
          <a:noFill/>
          <a:ln>
            <a:noFill/>
          </a:ln>
        </p:spPr>
      </p:pic>
      <p:sp>
        <p:nvSpPr>
          <p:cNvPr id="215" name="Shape 215"/>
          <p:cNvSpPr txBox="1"/>
          <p:nvPr/>
        </p:nvSpPr>
        <p:spPr>
          <a:xfrm>
            <a:off x="2095500" y="2789983"/>
            <a:ext cx="7467600" cy="52321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1" i="0" u="none" strike="noStrike" cap="none" dirty="0">
                <a:solidFill>
                  <a:schemeClr val="dk1"/>
                </a:solidFill>
                <a:latin typeface="Rokkitt"/>
                <a:ea typeface="Rokkitt"/>
                <a:cs typeface="Rokkitt"/>
                <a:sym typeface="Rokkitt"/>
              </a:rPr>
              <a:t>Colonization and Transmission of anti-biotic resistant bacteria among food producing animals.</a:t>
            </a:r>
          </a:p>
        </p:txBody>
      </p:sp>
      <p:sp>
        <p:nvSpPr>
          <p:cNvPr id="216" name="Shape 216"/>
          <p:cNvSpPr/>
          <p:nvPr/>
        </p:nvSpPr>
        <p:spPr>
          <a:xfrm>
            <a:off x="5586983" y="3313202"/>
            <a:ext cx="484631" cy="489203"/>
          </a:xfrm>
          <a:prstGeom prst="downArrow">
            <a:avLst>
              <a:gd name="adj1" fmla="val 50000"/>
              <a:gd name="adj2" fmla="val 50000"/>
            </a:avLst>
          </a:prstGeom>
          <a:solidFill>
            <a:schemeClr val="accent1"/>
          </a:solidFill>
          <a:ln w="12700" cap="flat" cmpd="sng">
            <a:solidFill>
              <a:srgbClr val="99341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Rokkitt"/>
              <a:ea typeface="Rokkitt"/>
              <a:cs typeface="Rokkitt"/>
              <a:sym typeface="Rokkitt"/>
            </a:endParaRPr>
          </a:p>
        </p:txBody>
      </p:sp>
      <p:sp>
        <p:nvSpPr>
          <p:cNvPr id="217" name="Shape 217"/>
          <p:cNvSpPr txBox="1"/>
          <p:nvPr/>
        </p:nvSpPr>
        <p:spPr>
          <a:xfrm>
            <a:off x="2362200" y="3802405"/>
            <a:ext cx="6934199" cy="30777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1" i="0" u="none" strike="noStrike" cap="none" dirty="0">
                <a:solidFill>
                  <a:schemeClr val="dk1"/>
                </a:solidFill>
                <a:latin typeface="Rokkitt"/>
                <a:ea typeface="Rokkitt"/>
                <a:cs typeface="Rokkitt"/>
                <a:sym typeface="Rokkitt"/>
              </a:rPr>
              <a:t>Primary exposure from feces, intestinal flora and/or meat consumption.</a:t>
            </a:r>
          </a:p>
        </p:txBody>
      </p:sp>
      <p:sp>
        <p:nvSpPr>
          <p:cNvPr id="218" name="Shape 218"/>
          <p:cNvSpPr/>
          <p:nvPr/>
        </p:nvSpPr>
        <p:spPr>
          <a:xfrm>
            <a:off x="5606976" y="4110182"/>
            <a:ext cx="484631" cy="505231"/>
          </a:xfrm>
          <a:prstGeom prst="downArrow">
            <a:avLst>
              <a:gd name="adj1" fmla="val 50000"/>
              <a:gd name="adj2" fmla="val 50000"/>
            </a:avLst>
          </a:prstGeom>
          <a:solidFill>
            <a:schemeClr val="accent1"/>
          </a:solidFill>
          <a:ln w="12700" cap="flat" cmpd="sng">
            <a:solidFill>
              <a:srgbClr val="99341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Rokkitt"/>
              <a:ea typeface="Rokkitt"/>
              <a:cs typeface="Rokkitt"/>
              <a:sym typeface="Rokkitt"/>
            </a:endParaRPr>
          </a:p>
        </p:txBody>
      </p:sp>
      <p:sp>
        <p:nvSpPr>
          <p:cNvPr id="219" name="Shape 219"/>
          <p:cNvSpPr txBox="1"/>
          <p:nvPr/>
        </p:nvSpPr>
        <p:spPr>
          <a:xfrm>
            <a:off x="2540599" y="4615413"/>
            <a:ext cx="6934199" cy="30777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1" i="0" u="none" strike="noStrike" cap="none" dirty="0">
                <a:solidFill>
                  <a:schemeClr val="dk1"/>
                </a:solidFill>
                <a:latin typeface="Rokkitt"/>
                <a:ea typeface="Rokkitt"/>
                <a:cs typeface="Rokkitt"/>
                <a:sym typeface="Rokkitt"/>
              </a:rPr>
              <a:t>Colonization and infection of individuals.</a:t>
            </a:r>
          </a:p>
        </p:txBody>
      </p:sp>
      <p:sp>
        <p:nvSpPr>
          <p:cNvPr id="220" name="Shape 220"/>
          <p:cNvSpPr/>
          <p:nvPr/>
        </p:nvSpPr>
        <p:spPr>
          <a:xfrm rot="2502434">
            <a:off x="3887096" y="4916446"/>
            <a:ext cx="484631" cy="419100"/>
          </a:xfrm>
          <a:prstGeom prst="downArrow">
            <a:avLst>
              <a:gd name="adj1" fmla="val 50000"/>
              <a:gd name="adj2" fmla="val 50000"/>
            </a:avLst>
          </a:prstGeom>
          <a:solidFill>
            <a:schemeClr val="accent1"/>
          </a:solidFill>
          <a:ln w="12700" cap="flat" cmpd="sng">
            <a:solidFill>
              <a:srgbClr val="99341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Rokkitt"/>
              <a:ea typeface="Rokkitt"/>
              <a:cs typeface="Rokkitt"/>
              <a:sym typeface="Rokkitt"/>
            </a:endParaRPr>
          </a:p>
        </p:txBody>
      </p:sp>
      <p:sp>
        <p:nvSpPr>
          <p:cNvPr id="221" name="Shape 221"/>
          <p:cNvSpPr/>
          <p:nvPr/>
        </p:nvSpPr>
        <p:spPr>
          <a:xfrm rot="-2819450">
            <a:off x="7467600" y="5051369"/>
            <a:ext cx="484631" cy="381000"/>
          </a:xfrm>
          <a:prstGeom prst="downArrow">
            <a:avLst>
              <a:gd name="adj1" fmla="val 50000"/>
              <a:gd name="adj2" fmla="val 50000"/>
            </a:avLst>
          </a:prstGeom>
          <a:solidFill>
            <a:schemeClr val="accent1"/>
          </a:solidFill>
          <a:ln w="12700" cap="flat" cmpd="sng">
            <a:solidFill>
              <a:srgbClr val="99341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Rokkitt"/>
              <a:ea typeface="Rokkitt"/>
              <a:cs typeface="Rokkitt"/>
              <a:sym typeface="Rokkitt"/>
            </a:endParaRPr>
          </a:p>
        </p:txBody>
      </p:sp>
      <p:sp>
        <p:nvSpPr>
          <p:cNvPr id="222" name="Shape 222"/>
          <p:cNvSpPr txBox="1"/>
          <p:nvPr/>
        </p:nvSpPr>
        <p:spPr>
          <a:xfrm>
            <a:off x="2251217" y="5281137"/>
            <a:ext cx="3753790" cy="738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1" i="0" u="none" strike="noStrike" cap="none" dirty="0">
                <a:solidFill>
                  <a:schemeClr val="dk1"/>
                </a:solidFill>
                <a:latin typeface="Rokkitt"/>
                <a:ea typeface="Rokkitt"/>
                <a:cs typeface="Rokkitt"/>
                <a:sym typeface="Rokkitt"/>
              </a:rPr>
              <a:t>Hospital Admission and identification of colonization and infection due to drug resistance after treatment.</a:t>
            </a:r>
          </a:p>
        </p:txBody>
      </p:sp>
      <p:sp>
        <p:nvSpPr>
          <p:cNvPr id="223" name="Shape 223"/>
          <p:cNvSpPr txBox="1"/>
          <p:nvPr/>
        </p:nvSpPr>
        <p:spPr>
          <a:xfrm>
            <a:off x="6324600" y="5443654"/>
            <a:ext cx="3904307" cy="30777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1" i="0" u="none" strike="noStrike" cap="none" dirty="0">
                <a:solidFill>
                  <a:schemeClr val="dk1"/>
                </a:solidFill>
                <a:latin typeface="Rokkitt"/>
                <a:ea typeface="Rokkitt"/>
                <a:cs typeface="Rokkitt"/>
                <a:sym typeface="Rokkitt"/>
              </a:rPr>
              <a:t>Transmission to community members.</a:t>
            </a:r>
          </a:p>
        </p:txBody>
      </p:sp>
      <p:sp>
        <p:nvSpPr>
          <p:cNvPr id="224" name="Shape 224"/>
          <p:cNvSpPr/>
          <p:nvPr/>
        </p:nvSpPr>
        <p:spPr>
          <a:xfrm>
            <a:off x="3885796" y="6019801"/>
            <a:ext cx="484631" cy="304799"/>
          </a:xfrm>
          <a:prstGeom prst="downArrow">
            <a:avLst>
              <a:gd name="adj1" fmla="val 50000"/>
              <a:gd name="adj2" fmla="val 50000"/>
            </a:avLst>
          </a:prstGeom>
          <a:solidFill>
            <a:schemeClr val="accent1"/>
          </a:solidFill>
          <a:ln w="12700" cap="flat" cmpd="sng">
            <a:solidFill>
              <a:srgbClr val="99341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Rokkitt"/>
              <a:ea typeface="Rokkitt"/>
              <a:cs typeface="Rokkitt"/>
              <a:sym typeface="Rokkitt"/>
            </a:endParaRPr>
          </a:p>
        </p:txBody>
      </p:sp>
      <p:sp>
        <p:nvSpPr>
          <p:cNvPr id="225" name="Shape 225"/>
          <p:cNvSpPr/>
          <p:nvPr/>
        </p:nvSpPr>
        <p:spPr>
          <a:xfrm rot="-8394030">
            <a:off x="7042349" y="5909426"/>
            <a:ext cx="484631" cy="304800"/>
          </a:xfrm>
          <a:prstGeom prst="downArrow">
            <a:avLst>
              <a:gd name="adj1" fmla="val 50000"/>
              <a:gd name="adj2" fmla="val 50000"/>
            </a:avLst>
          </a:prstGeom>
          <a:solidFill>
            <a:schemeClr val="accent1"/>
          </a:solidFill>
          <a:ln w="12700" cap="flat" cmpd="sng">
            <a:solidFill>
              <a:srgbClr val="99341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Rokkitt"/>
              <a:ea typeface="Rokkitt"/>
              <a:cs typeface="Rokkitt"/>
              <a:sym typeface="Rokkitt"/>
            </a:endParaRPr>
          </a:p>
        </p:txBody>
      </p:sp>
      <p:sp>
        <p:nvSpPr>
          <p:cNvPr id="226" name="Shape 226"/>
          <p:cNvSpPr txBox="1"/>
          <p:nvPr/>
        </p:nvSpPr>
        <p:spPr>
          <a:xfrm>
            <a:off x="2540599" y="6324600"/>
            <a:ext cx="3066377" cy="52321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1" i="0" u="none" strike="noStrike" cap="none">
                <a:solidFill>
                  <a:schemeClr val="dk1"/>
                </a:solidFill>
                <a:latin typeface="Rokkitt"/>
                <a:ea typeface="Rokkitt"/>
                <a:cs typeface="Rokkitt"/>
                <a:sym typeface="Rokkitt"/>
              </a:rPr>
              <a:t>Colonization of patients and </a:t>
            </a:r>
          </a:p>
          <a:p>
            <a:pPr marL="0" marR="0" lvl="0" indent="0" algn="ctr" rtl="0">
              <a:spcBef>
                <a:spcPts val="0"/>
              </a:spcBef>
              <a:buSzPct val="25000"/>
              <a:buNone/>
            </a:pPr>
            <a:r>
              <a:rPr lang="en-US" sz="1400" b="1" i="0" u="none" strike="noStrike" cap="none">
                <a:solidFill>
                  <a:schemeClr val="dk1"/>
                </a:solidFill>
                <a:latin typeface="Rokkitt"/>
                <a:ea typeface="Rokkitt"/>
                <a:cs typeface="Rokkitt"/>
                <a:sym typeface="Rokkitt"/>
              </a:rPr>
              <a:t>healthcare transmission.</a:t>
            </a:r>
          </a:p>
        </p:txBody>
      </p:sp>
      <p:sp>
        <p:nvSpPr>
          <p:cNvPr id="227" name="Shape 227"/>
          <p:cNvSpPr txBox="1"/>
          <p:nvPr/>
        </p:nvSpPr>
        <p:spPr>
          <a:xfrm>
            <a:off x="5586983" y="6249889"/>
            <a:ext cx="1981199" cy="30777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1" i="0" u="none" strike="noStrike" cap="none" dirty="0">
                <a:solidFill>
                  <a:schemeClr val="dk1"/>
                </a:solidFill>
                <a:latin typeface="Rokkitt"/>
                <a:ea typeface="Rokkitt"/>
                <a:cs typeface="Rokkitt"/>
                <a:sym typeface="Rokkitt"/>
              </a:rPr>
              <a:t>Hospital discharge</a:t>
            </a:r>
          </a:p>
        </p:txBody>
      </p:sp>
      <p:pic>
        <p:nvPicPr>
          <p:cNvPr id="19" name="Shape 144" descr="HCWHlogoCMYK.jpg"/>
          <p:cNvPicPr preferRelativeResize="0"/>
          <p:nvPr/>
        </p:nvPicPr>
        <p:blipFill rotWithShape="1">
          <a:blip r:embed="rId6">
            <a:alphaModFix/>
          </a:blip>
          <a:srcRect/>
          <a:stretch/>
        </p:blipFill>
        <p:spPr>
          <a:xfrm>
            <a:off x="11132830" y="5751431"/>
            <a:ext cx="1059170" cy="110656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57810" y="484631"/>
            <a:ext cx="10770438" cy="1609344"/>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SzPct val="25000"/>
              <a:buFont typeface="Rokkitt"/>
              <a:buNone/>
            </a:pPr>
            <a:r>
              <a:rPr lang="en-US" sz="4000" b="0" i="0" u="none" strike="noStrike" cap="none" dirty="0">
                <a:solidFill>
                  <a:srgbClr val="008000"/>
                </a:solidFill>
                <a:latin typeface="Rokkitt"/>
                <a:ea typeface="Rokkitt"/>
                <a:cs typeface="Rokkitt"/>
                <a:sym typeface="Rokkitt"/>
              </a:rPr>
              <a:t>ANTIBIOTIC USE IN THE UNITED STATES</a:t>
            </a:r>
          </a:p>
        </p:txBody>
      </p:sp>
      <p:pic>
        <p:nvPicPr>
          <p:cNvPr id="233" name="Shape 233"/>
          <p:cNvPicPr preferRelativeResize="0"/>
          <p:nvPr/>
        </p:nvPicPr>
        <p:blipFill rotWithShape="1">
          <a:blip r:embed="rId3">
            <a:alphaModFix/>
          </a:blip>
          <a:srcRect/>
          <a:stretch/>
        </p:blipFill>
        <p:spPr>
          <a:xfrm>
            <a:off x="895463" y="2424716"/>
            <a:ext cx="5854622" cy="3017519"/>
          </a:xfrm>
          <a:prstGeom prst="rect">
            <a:avLst/>
          </a:prstGeom>
          <a:noFill/>
          <a:ln>
            <a:noFill/>
          </a:ln>
        </p:spPr>
      </p:pic>
      <p:pic>
        <p:nvPicPr>
          <p:cNvPr id="234" name="Shape 234"/>
          <p:cNvPicPr preferRelativeResize="0"/>
          <p:nvPr/>
        </p:nvPicPr>
        <p:blipFill rotWithShape="1">
          <a:blip r:embed="rId4">
            <a:alphaModFix/>
          </a:blip>
          <a:srcRect/>
          <a:stretch/>
        </p:blipFill>
        <p:spPr>
          <a:xfrm>
            <a:off x="7021717" y="2424716"/>
            <a:ext cx="4486543" cy="3200399"/>
          </a:xfrm>
          <a:prstGeom prst="rect">
            <a:avLst/>
          </a:prstGeom>
          <a:noFill/>
          <a:ln>
            <a:noFill/>
          </a:ln>
        </p:spPr>
      </p:pic>
      <p:pic>
        <p:nvPicPr>
          <p:cNvPr id="5" name="Shape 144" descr="HCWHlogoCMYK.jpg"/>
          <p:cNvPicPr preferRelativeResize="0"/>
          <p:nvPr/>
        </p:nvPicPr>
        <p:blipFill rotWithShape="1">
          <a:blip r:embed="rId5">
            <a:alphaModFix/>
          </a:blip>
          <a:srcRect/>
          <a:stretch/>
        </p:blipFill>
        <p:spPr>
          <a:xfrm>
            <a:off x="11132830" y="5751431"/>
            <a:ext cx="1059170" cy="110656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1981200" y="618547"/>
            <a:ext cx="8229600" cy="10207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rgbClr val="4E4A4A"/>
              </a:buClr>
              <a:buSzPct val="25000"/>
              <a:buFont typeface="Rokkitt"/>
              <a:buNone/>
            </a:pPr>
            <a:r>
              <a:rPr lang="en-US" sz="3240" b="0" i="0" u="none" strike="noStrike" cap="none" dirty="0">
                <a:solidFill>
                  <a:srgbClr val="008000"/>
                </a:solidFill>
                <a:latin typeface="Rokkitt"/>
                <a:ea typeface="Rokkitt"/>
                <a:cs typeface="Rokkitt"/>
                <a:sym typeface="Rokkitt"/>
              </a:rPr>
              <a:t>THE COST OF ANTIBIOTIC-RESISTANT INFECTIONS ON POPULATION HEALTH.</a:t>
            </a:r>
            <a:r>
              <a:rPr lang="en-US" sz="3240" b="0" i="0" u="none" strike="noStrike" cap="none" dirty="0">
                <a:solidFill>
                  <a:srgbClr val="4E4A4A"/>
                </a:solidFill>
                <a:latin typeface="Rokkitt"/>
                <a:ea typeface="Rokkitt"/>
                <a:cs typeface="Rokkitt"/>
                <a:sym typeface="Rokkitt"/>
              </a:rPr>
              <a:t/>
            </a:r>
            <a:br>
              <a:rPr lang="en-US" sz="3240" b="0" i="0" u="none" strike="noStrike" cap="none" dirty="0">
                <a:solidFill>
                  <a:srgbClr val="4E4A4A"/>
                </a:solidFill>
                <a:latin typeface="Rokkitt"/>
                <a:ea typeface="Rokkitt"/>
                <a:cs typeface="Rokkitt"/>
                <a:sym typeface="Rokkitt"/>
              </a:rPr>
            </a:br>
            <a:endParaRPr lang="en-US" sz="3240" b="0" i="0" u="none" strike="noStrike" cap="none" dirty="0">
              <a:solidFill>
                <a:srgbClr val="4E4A4A"/>
              </a:solidFill>
              <a:latin typeface="Rokkitt"/>
              <a:ea typeface="Rokkitt"/>
              <a:cs typeface="Rokkitt"/>
              <a:sym typeface="Rokkitt"/>
            </a:endParaRPr>
          </a:p>
        </p:txBody>
      </p:sp>
      <p:sp>
        <p:nvSpPr>
          <p:cNvPr id="241" name="Shape 241"/>
          <p:cNvSpPr txBox="1"/>
          <p:nvPr/>
        </p:nvSpPr>
        <p:spPr>
          <a:xfrm>
            <a:off x="861391" y="1689081"/>
            <a:ext cx="10495721" cy="3416319"/>
          </a:xfrm>
          <a:prstGeom prst="rect">
            <a:avLst/>
          </a:prstGeom>
          <a:noFill/>
          <a:ln>
            <a:noFill/>
          </a:ln>
        </p:spPr>
        <p:txBody>
          <a:bodyPr lIns="91425" tIns="45700" rIns="91425" bIns="45700" anchor="t" anchorCtr="0">
            <a:noAutofit/>
          </a:bodyPr>
          <a:lstStyle/>
          <a:p>
            <a:pPr marL="285750" marR="0" lvl="0" indent="-285750" algn="l" rtl="0">
              <a:spcBef>
                <a:spcPts val="0"/>
              </a:spcBef>
              <a:buClr>
                <a:srgbClr val="4E4A4A"/>
              </a:buClr>
              <a:buSzPct val="100000"/>
              <a:buFont typeface="Arial"/>
              <a:buChar char="•"/>
            </a:pPr>
            <a:r>
              <a:rPr lang="en-US" sz="2000" b="0" i="0" u="none" strike="noStrike" cap="none" dirty="0">
                <a:solidFill>
                  <a:srgbClr val="4E4A4A"/>
                </a:solidFill>
                <a:latin typeface="Rokkitt"/>
                <a:ea typeface="Rokkitt"/>
                <a:cs typeface="Rokkitt"/>
                <a:sym typeface="Rokkitt"/>
              </a:rPr>
              <a:t>Financial Cost: $20 billion in healthcare systems costs each year.</a:t>
            </a:r>
          </a:p>
          <a:p>
            <a:pPr marL="285750" marR="0" lvl="0" indent="-285750" algn="l" rtl="0">
              <a:spcBef>
                <a:spcPts val="0"/>
              </a:spcBef>
              <a:buClr>
                <a:schemeClr val="dk1"/>
              </a:buClr>
              <a:buFont typeface="Arial"/>
              <a:buNone/>
            </a:pPr>
            <a:endParaRPr sz="2000" b="0" i="0" u="none" strike="noStrike" cap="none" dirty="0">
              <a:solidFill>
                <a:srgbClr val="4E4A4A"/>
              </a:solidFill>
              <a:latin typeface="Rokkitt"/>
              <a:ea typeface="Rokkitt"/>
              <a:cs typeface="Rokkitt"/>
              <a:sym typeface="Rokkitt"/>
            </a:endParaRPr>
          </a:p>
          <a:p>
            <a:pPr marL="285750" marR="0" lvl="0" indent="-285750" algn="l" rtl="0">
              <a:spcBef>
                <a:spcPts val="0"/>
              </a:spcBef>
              <a:buClr>
                <a:srgbClr val="4E4A4A"/>
              </a:buClr>
              <a:buSzPct val="100000"/>
              <a:buFont typeface="Arial"/>
              <a:buChar char="•"/>
            </a:pPr>
            <a:r>
              <a:rPr lang="en-US" sz="2000" b="0" i="0" u="none" strike="noStrike" cap="none" dirty="0">
                <a:solidFill>
                  <a:srgbClr val="4E4A4A"/>
                </a:solidFill>
                <a:latin typeface="Rokkitt"/>
                <a:ea typeface="Rokkitt"/>
                <a:cs typeface="Rokkitt"/>
                <a:sym typeface="Rokkitt"/>
              </a:rPr>
              <a:t>Societal Cost: Patients with anti-biotic resistant infections averaged hospital stays of  6.4 to 12.7 days longer than patients without a ARI. Resulting in a cost to US households of over $35 million due to lost wages.</a:t>
            </a:r>
          </a:p>
          <a:p>
            <a:pPr marL="285750" marR="0" lvl="0" indent="-285750" algn="l" rtl="0">
              <a:spcBef>
                <a:spcPts val="0"/>
              </a:spcBef>
              <a:buClr>
                <a:schemeClr val="dk1"/>
              </a:buClr>
              <a:buFont typeface="Arial"/>
              <a:buNone/>
            </a:pPr>
            <a:endParaRPr sz="2000" b="0" i="0" u="none" strike="noStrike" cap="none" dirty="0">
              <a:solidFill>
                <a:srgbClr val="4E4A4A"/>
              </a:solidFill>
              <a:latin typeface="Rokkitt"/>
              <a:ea typeface="Rokkitt"/>
              <a:cs typeface="Rokkitt"/>
              <a:sym typeface="Rokkitt"/>
            </a:endParaRPr>
          </a:p>
          <a:p>
            <a:pPr marL="285750" marR="0" lvl="0" indent="-285750" algn="l" rtl="0">
              <a:spcBef>
                <a:spcPts val="0"/>
              </a:spcBef>
              <a:buClr>
                <a:srgbClr val="4E4A4A"/>
              </a:buClr>
              <a:buSzPct val="100000"/>
              <a:buFont typeface="Arial"/>
              <a:buChar char="•"/>
            </a:pPr>
            <a:r>
              <a:rPr lang="en-US" sz="2000" b="0" i="0" u="none" strike="noStrike" cap="none" dirty="0">
                <a:solidFill>
                  <a:srgbClr val="4E4A4A"/>
                </a:solidFill>
                <a:latin typeface="Rokkitt"/>
                <a:ea typeface="Rokkitt"/>
                <a:cs typeface="Rokkitt"/>
                <a:sym typeface="Rokkitt"/>
              </a:rPr>
              <a:t>Cost of Death: Death rates for patients with ARI was two fold higher than the death rate for patients without ARIs.</a:t>
            </a:r>
          </a:p>
          <a:p>
            <a:pPr marL="285750" marR="0" lvl="0" indent="-285750" algn="l" rtl="0">
              <a:spcBef>
                <a:spcPts val="0"/>
              </a:spcBef>
              <a:buClr>
                <a:schemeClr val="dk1"/>
              </a:buClr>
              <a:buFont typeface="Arial"/>
              <a:buNone/>
            </a:pPr>
            <a:endParaRPr sz="1800" b="0" i="0" u="none" strike="noStrike" cap="none" dirty="0">
              <a:solidFill>
                <a:srgbClr val="4E4A4A"/>
              </a:solidFill>
              <a:latin typeface="Rokkitt"/>
              <a:ea typeface="Rokkitt"/>
              <a:cs typeface="Rokkitt"/>
              <a:sym typeface="Rokkitt"/>
            </a:endParaRPr>
          </a:p>
          <a:p>
            <a:pPr marL="285750" marR="0" lvl="0" indent="-285750" algn="l" rtl="0">
              <a:spcBef>
                <a:spcPts val="0"/>
              </a:spcBef>
              <a:buClr>
                <a:schemeClr val="dk1"/>
              </a:buClr>
              <a:buFont typeface="Arial"/>
              <a:buNone/>
            </a:pPr>
            <a:endParaRPr sz="1800" b="0" i="0" u="none" strike="noStrike" cap="none" dirty="0">
              <a:solidFill>
                <a:srgbClr val="4E4A4A"/>
              </a:solidFill>
              <a:latin typeface="Rokkitt"/>
              <a:ea typeface="Rokkitt"/>
              <a:cs typeface="Rokkitt"/>
              <a:sym typeface="Rokkitt"/>
            </a:endParaRPr>
          </a:p>
        </p:txBody>
      </p:sp>
      <p:sp>
        <p:nvSpPr>
          <p:cNvPr id="242" name="Shape 242"/>
          <p:cNvSpPr/>
          <p:nvPr/>
        </p:nvSpPr>
        <p:spPr>
          <a:xfrm>
            <a:off x="3752272" y="4595092"/>
            <a:ext cx="4237183" cy="2186708"/>
          </a:xfrm>
          <a:prstGeom prst="rect">
            <a:avLst/>
          </a:prstGeom>
          <a:solidFill>
            <a:schemeClr val="accent1"/>
          </a:solidFill>
          <a:ln w="12700" cap="flat" cmpd="sng">
            <a:solidFill>
              <a:srgbClr val="99341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0" i="0" u="none" strike="noStrike" cap="none" dirty="0">
                <a:solidFill>
                  <a:schemeClr val="lt1"/>
                </a:solidFill>
                <a:latin typeface="Rokkitt"/>
                <a:ea typeface="Rokkitt"/>
                <a:cs typeface="Rokkitt"/>
                <a:sym typeface="Rokkitt"/>
              </a:rPr>
              <a:t>A 20% reduction in ARI infections would save </a:t>
            </a:r>
          </a:p>
          <a:p>
            <a:pPr marL="0" marR="0" lvl="0" indent="0" algn="ctr" rtl="0">
              <a:spcBef>
                <a:spcPts val="0"/>
              </a:spcBef>
              <a:buSzPct val="25000"/>
              <a:buNone/>
            </a:pPr>
            <a:r>
              <a:rPr lang="en-US" sz="2400" b="0" i="0" u="none" strike="noStrike" cap="none" dirty="0">
                <a:solidFill>
                  <a:schemeClr val="lt1"/>
                </a:solidFill>
                <a:latin typeface="Rokkitt"/>
                <a:ea typeface="Rokkitt"/>
                <a:cs typeface="Rokkitt"/>
                <a:sym typeface="Rokkitt"/>
              </a:rPr>
              <a:t>$3.2-5.2 billion in </a:t>
            </a:r>
          </a:p>
          <a:p>
            <a:pPr marL="0" marR="0" lvl="0" indent="0" algn="ctr" rtl="0">
              <a:spcBef>
                <a:spcPts val="0"/>
              </a:spcBef>
              <a:buSzPct val="25000"/>
              <a:buNone/>
            </a:pPr>
            <a:r>
              <a:rPr lang="en-US" sz="2400" b="0" i="0" u="none" strike="noStrike" cap="none" dirty="0">
                <a:solidFill>
                  <a:schemeClr val="lt1"/>
                </a:solidFill>
                <a:latin typeface="Rokkitt"/>
                <a:ea typeface="Rokkitt"/>
                <a:cs typeface="Rokkitt"/>
                <a:sym typeface="Rokkitt"/>
              </a:rPr>
              <a:t>healthcare costs each year.</a:t>
            </a:r>
          </a:p>
        </p:txBody>
      </p:sp>
      <p:pic>
        <p:nvPicPr>
          <p:cNvPr id="5" name="Shape 144" descr="HCWHlogoCMYK.jpg"/>
          <p:cNvPicPr preferRelativeResize="0"/>
          <p:nvPr/>
        </p:nvPicPr>
        <p:blipFill rotWithShape="1">
          <a:blip r:embed="rId3">
            <a:alphaModFix/>
          </a:blip>
          <a:srcRect/>
          <a:stretch/>
        </p:blipFill>
        <p:spPr>
          <a:xfrm>
            <a:off x="11132830" y="5751431"/>
            <a:ext cx="1059170" cy="1106569"/>
          </a:xfrm>
          <a:prstGeom prst="rect">
            <a:avLst/>
          </a:prstGeom>
          <a:noFill/>
          <a:ln>
            <a:noFill/>
          </a:ln>
        </p:spPr>
      </p:pic>
    </p:spTree>
  </p:cSld>
  <p:clrMapOvr>
    <a:masterClrMapping/>
  </p:clrMapOvr>
</p:sld>
</file>

<file path=ppt/theme/theme1.xml><?xml version="1.0" encoding="utf-8"?>
<a:theme xmlns:a="http://schemas.openxmlformats.org/drawingml/2006/main"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671</Words>
  <Application>Microsoft Office PowerPoint</Application>
  <PresentationFormat>Custom</PresentationFormat>
  <Paragraphs>57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Noto Sans Symbols</vt:lpstr>
      <vt:lpstr>Rokkitt</vt:lpstr>
      <vt:lpstr>Verdana</vt:lpstr>
      <vt:lpstr>Calibri</vt:lpstr>
      <vt:lpstr>Wood Type</vt:lpstr>
      <vt:lpstr>The following are slide excerpts from a presentation to a state hospital association CEO committee by a hospital food service director</vt:lpstr>
      <vt:lpstr>THE FOOD-HEALTH CONNECTION</vt:lpstr>
      <vt:lpstr>AFFORDABLE CARE ACT &amp; THE FOOD SYSTEM</vt:lpstr>
      <vt:lpstr>AGRICULTURAL PRODUCTION &amp;  POPULATION HEALTH</vt:lpstr>
      <vt:lpstr>ANTIBIOTIC-RESISTANT INFECTION BY THE NUMBERS.</vt:lpstr>
      <vt:lpstr>ANTIBIOTIC RESISTANT INFECTION LOOP</vt:lpstr>
      <vt:lpstr>ANTIBIOTIC USE IN THE UNITED STATES</vt:lpstr>
      <vt:lpstr>THE COST OF ANTIBIOTIC-RESISTANT INFECTIONS ON POPULATION HEALTH.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HEALTH CARE IN CREATING A SUSTAINABLE FOOD SYSTEM</dc:title>
  <dc:creator>Kurt Roessler</dc:creator>
  <cp:lastModifiedBy>Stacia</cp:lastModifiedBy>
  <cp:revision>6</cp:revision>
  <dcterms:modified xsi:type="dcterms:W3CDTF">2016-11-07T21:11:15Z</dcterms:modified>
</cp:coreProperties>
</file>