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7.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8.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9.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0.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1.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2.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 id="2147483700" r:id="rId4"/>
    <p:sldMasterId id="2147483720" r:id="rId5"/>
    <p:sldMasterId id="2147483740" r:id="rId6"/>
    <p:sldMasterId id="2147483760" r:id="rId7"/>
    <p:sldMasterId id="2147483779" r:id="rId8"/>
    <p:sldMasterId id="2147483798" r:id="rId9"/>
    <p:sldMasterId id="2147483817" r:id="rId10"/>
    <p:sldMasterId id="2147483840" r:id="rId11"/>
    <p:sldMasterId id="2147483852" r:id="rId12"/>
    <p:sldMasterId id="2147483871" r:id="rId13"/>
  </p:sldMasterIdLst>
  <p:notesMasterIdLst>
    <p:notesMasterId r:id="rId43"/>
  </p:notesMasterIdLst>
  <p:sldIdLst>
    <p:sldId id="306" r:id="rId14"/>
    <p:sldId id="259" r:id="rId15"/>
    <p:sldId id="260" r:id="rId16"/>
    <p:sldId id="261" r:id="rId17"/>
    <p:sldId id="270" r:id="rId18"/>
    <p:sldId id="315" r:id="rId19"/>
    <p:sldId id="275" r:id="rId20"/>
    <p:sldId id="305" r:id="rId21"/>
    <p:sldId id="273" r:id="rId22"/>
    <p:sldId id="274" r:id="rId23"/>
    <p:sldId id="316" r:id="rId24"/>
    <p:sldId id="317" r:id="rId25"/>
    <p:sldId id="318" r:id="rId26"/>
    <p:sldId id="319" r:id="rId27"/>
    <p:sldId id="320" r:id="rId28"/>
    <p:sldId id="321" r:id="rId29"/>
    <p:sldId id="322" r:id="rId30"/>
    <p:sldId id="323" r:id="rId31"/>
    <p:sldId id="325" r:id="rId32"/>
    <p:sldId id="326" r:id="rId33"/>
    <p:sldId id="327" r:id="rId34"/>
    <p:sldId id="276" r:id="rId35"/>
    <p:sldId id="307" r:id="rId36"/>
    <p:sldId id="308" r:id="rId37"/>
    <p:sldId id="309" r:id="rId38"/>
    <p:sldId id="311" r:id="rId39"/>
    <p:sldId id="3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69" autoAdjust="0"/>
  </p:normalViewPr>
  <p:slideViewPr>
    <p:cSldViewPr>
      <p:cViewPr>
        <p:scale>
          <a:sx n="80" d="100"/>
          <a:sy n="80" d="100"/>
        </p:scale>
        <p:origin x="-136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DD035-4900-4E6A-8022-0ADD4EED060A}" type="datetimeFigureOut">
              <a:rPr lang="en-US" smtClean="0"/>
              <a:t>11/26/17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76B60C-7F9F-41D8-BA7E-7E63252D1A90}" type="slidenum">
              <a:rPr lang="en-US" smtClean="0"/>
              <a:t>‹#›</a:t>
            </a:fld>
            <a:endParaRPr lang="en-US"/>
          </a:p>
        </p:txBody>
      </p:sp>
    </p:spTree>
    <p:extLst>
      <p:ext uri="{BB962C8B-B14F-4D97-AF65-F5344CB8AC3E}">
        <p14:creationId xmlns:p14="http://schemas.microsoft.com/office/powerpoint/2010/main" val="16665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61A6A-561B-4F32-9386-3B8C38B08AAA}" type="slidenum">
              <a:rPr lang="en-GB" altLang="fr-FR">
                <a:solidFill>
                  <a:prstClr val="black"/>
                </a:solidFill>
              </a:rPr>
              <a:pPr/>
              <a:t>1</a:t>
            </a:fld>
            <a:endParaRPr lang="en-GB" altLang="fr-FR" dirty="0">
              <a:solidFill>
                <a:prstClr val="black"/>
              </a:solidFill>
            </a:endParaRPr>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alt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Center of Recognized Excellence (C.O.R.E.) Awards and Pillars of Excellence Awards recognize individuals, teams and departments, who have made significant contributions to making Sharp HealthCare the best place to work, best place to practice medicine and best place to receive care.</a:t>
            </a:r>
          </a:p>
          <a:p>
            <a:r>
              <a:rPr lang="en-US" dirty="0" smtClean="0"/>
              <a:t>Winners are chosen based on their ability to role model The Sharp Experience, exemplify the spirit of the particular Pillar they have been nominated for, and demonstrate significant, sustained and measurable results for a minimum of three (3) months. </a:t>
            </a:r>
            <a:endParaRPr lang="en-US" dirty="0"/>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13</a:t>
            </a:fld>
            <a:endParaRPr lang="en-GB" altLang="fr-FR">
              <a:solidFill>
                <a:prstClr val="black"/>
              </a:solidFill>
            </a:endParaRPr>
          </a:p>
        </p:txBody>
      </p:sp>
    </p:spTree>
    <p:extLst>
      <p:ext uri="{BB962C8B-B14F-4D97-AF65-F5344CB8AC3E}">
        <p14:creationId xmlns:p14="http://schemas.microsoft.com/office/powerpoint/2010/main" val="81461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14</a:t>
            </a:fld>
            <a:endParaRPr lang="en-GB" altLang="fr-FR">
              <a:solidFill>
                <a:prstClr val="black"/>
              </a:solidFill>
            </a:endParaRPr>
          </a:p>
        </p:txBody>
      </p:sp>
    </p:spTree>
    <p:extLst>
      <p:ext uri="{BB962C8B-B14F-4D97-AF65-F5344CB8AC3E}">
        <p14:creationId xmlns:p14="http://schemas.microsoft.com/office/powerpoint/2010/main" val="814614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15</a:t>
            </a:fld>
            <a:endParaRPr lang="en-GB" altLang="fr-FR">
              <a:solidFill>
                <a:prstClr val="black"/>
              </a:solidFill>
            </a:endParaRPr>
          </a:p>
        </p:txBody>
      </p:sp>
    </p:spTree>
    <p:extLst>
      <p:ext uri="{BB962C8B-B14F-4D97-AF65-F5344CB8AC3E}">
        <p14:creationId xmlns:p14="http://schemas.microsoft.com/office/powerpoint/2010/main" val="814614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16</a:t>
            </a:fld>
            <a:endParaRPr lang="en-GB" altLang="fr-FR">
              <a:solidFill>
                <a:prstClr val="black"/>
              </a:solidFill>
            </a:endParaRPr>
          </a:p>
        </p:txBody>
      </p:sp>
    </p:spTree>
    <p:extLst>
      <p:ext uri="{BB962C8B-B14F-4D97-AF65-F5344CB8AC3E}">
        <p14:creationId xmlns:p14="http://schemas.microsoft.com/office/powerpoint/2010/main" val="81461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a:p>
            <a:pPr lvl="1"/>
            <a:r>
              <a:rPr lang="en-US" dirty="0" smtClean="0"/>
              <a:t>In partnership with Sharp Chula Vista, Chula Vista Unified School</a:t>
            </a:r>
            <a:r>
              <a:rPr lang="en-US" baseline="0" dirty="0" smtClean="0"/>
              <a:t> </a:t>
            </a:r>
            <a:r>
              <a:rPr lang="en-US" baseline="0" dirty="0" err="1" smtClean="0"/>
              <a:t>Ditrict</a:t>
            </a:r>
            <a:r>
              <a:rPr lang="en-US" baseline="0" dirty="0" smtClean="0"/>
              <a:t> and Community Health Improvement Partners on the epidemic of childhood obesity</a:t>
            </a:r>
            <a:endParaRPr lang="en-US" dirty="0"/>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18</a:t>
            </a:fld>
            <a:endParaRPr lang="en-GB" altLang="fr-FR">
              <a:solidFill>
                <a:prstClr val="black"/>
              </a:solidFill>
            </a:endParaRPr>
          </a:p>
        </p:txBody>
      </p:sp>
    </p:spTree>
    <p:extLst>
      <p:ext uri="{BB962C8B-B14F-4D97-AF65-F5344CB8AC3E}">
        <p14:creationId xmlns:p14="http://schemas.microsoft.com/office/powerpoint/2010/main" val="244359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19</a:t>
            </a:fld>
            <a:endParaRPr lang="en-GB" altLang="fr-FR">
              <a:solidFill>
                <a:prstClr val="black"/>
              </a:solidFill>
            </a:endParaRPr>
          </a:p>
        </p:txBody>
      </p:sp>
    </p:spTree>
    <p:extLst>
      <p:ext uri="{BB962C8B-B14F-4D97-AF65-F5344CB8AC3E}">
        <p14:creationId xmlns:p14="http://schemas.microsoft.com/office/powerpoint/2010/main" val="181626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20</a:t>
            </a:fld>
            <a:endParaRPr lang="en-GB" altLang="fr-FR">
              <a:solidFill>
                <a:prstClr val="black"/>
              </a:solidFill>
            </a:endParaRPr>
          </a:p>
        </p:txBody>
      </p:sp>
    </p:spTree>
    <p:extLst>
      <p:ext uri="{BB962C8B-B14F-4D97-AF65-F5344CB8AC3E}">
        <p14:creationId xmlns:p14="http://schemas.microsoft.com/office/powerpoint/2010/main" val="3520279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ADF94-F1B3-42BA-9D3A-B0C96675DB9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74688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61A6A-561B-4F32-9386-3B8C38B08AAA}" type="slidenum">
              <a:rPr lang="en-GB" altLang="fr-FR">
                <a:solidFill>
                  <a:prstClr val="black"/>
                </a:solidFill>
              </a:rPr>
              <a:pPr/>
              <a:t>22</a:t>
            </a:fld>
            <a:endParaRPr lang="en-GB" altLang="fr-FR" dirty="0">
              <a:solidFill>
                <a:prstClr val="black"/>
              </a:solidFill>
            </a:endParaRPr>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alt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23</a:t>
            </a:fld>
            <a:endParaRPr lang="en-GB" altLang="fr-FR">
              <a:solidFill>
                <a:prstClr val="black"/>
              </a:solidFill>
            </a:endParaRPr>
          </a:p>
        </p:txBody>
      </p:sp>
    </p:spTree>
    <p:extLst>
      <p:ext uri="{BB962C8B-B14F-4D97-AF65-F5344CB8AC3E}">
        <p14:creationId xmlns:p14="http://schemas.microsoft.com/office/powerpoint/2010/main" val="318823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Outstanding Recycling Program ~  Awarded to a business, government agency, community-based organization or school that has excelled in implementing and carrying out a recycling and/or diversion program.</a:t>
            </a:r>
          </a:p>
          <a:p>
            <a:endParaRPr lang="en-US" dirty="0" smtClean="0"/>
          </a:p>
          <a:p>
            <a:r>
              <a:rPr lang="en-US" dirty="0" smtClean="0"/>
              <a:t>We continue to evolve our recycling program with the recent food waste diversion programs.</a:t>
            </a:r>
          </a:p>
          <a:p>
            <a:r>
              <a:rPr lang="en-US" dirty="0" smtClean="0"/>
              <a:t> </a:t>
            </a:r>
          </a:p>
          <a:p>
            <a:r>
              <a:rPr lang="en-US" dirty="0" smtClean="0"/>
              <a:t>On behalf of Sharp HealthCare, I applied for Outstanding Recycling Program Award from California Resource Recovery Association (</a:t>
            </a:r>
            <a:r>
              <a:rPr lang="en-US" dirty="0" err="1" smtClean="0"/>
              <a:t>CCRA</a:t>
            </a:r>
            <a:r>
              <a:rPr lang="en-US" dirty="0" smtClean="0"/>
              <a:t>).  I am happy to announce that Sharp HealthCare is the 2017 recipient.  This is the first statewide recycling award that Sharp HealthCare has received.</a:t>
            </a:r>
          </a:p>
          <a:p>
            <a:r>
              <a:rPr lang="en-US" dirty="0" smtClean="0"/>
              <a:t> </a:t>
            </a:r>
          </a:p>
          <a:p>
            <a:r>
              <a:rPr lang="en-US" dirty="0" err="1" smtClean="0"/>
              <a:t>CRRA</a:t>
            </a:r>
            <a:r>
              <a:rPr lang="en-US" dirty="0" smtClean="0"/>
              <a:t> is California’s statewide recycling association.  It is the oldest and one of the largest non-profit recycling organization in the US established in 1974.  </a:t>
            </a:r>
            <a:r>
              <a:rPr lang="en-US" dirty="0" err="1" smtClean="0"/>
              <a:t>CCRA</a:t>
            </a:r>
            <a:r>
              <a:rPr lang="en-US" dirty="0" smtClean="0"/>
              <a:t> is dedicated to achieving environmental sustainability in and beyond California through Zero Waste strategies including product stewardship, waste prevention, reuse, recycling and composting.  </a:t>
            </a:r>
          </a:p>
          <a:p>
            <a:endParaRPr lang="en-US" dirty="0"/>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2</a:t>
            </a:fld>
            <a:endParaRPr lang="en-GB" altLang="fr-FR">
              <a:solidFill>
                <a:prstClr val="black"/>
              </a:solidFill>
            </a:endParaRPr>
          </a:p>
        </p:txBody>
      </p:sp>
    </p:spTree>
    <p:extLst>
      <p:ext uri="{BB962C8B-B14F-4D97-AF65-F5344CB8AC3E}">
        <p14:creationId xmlns:p14="http://schemas.microsoft.com/office/powerpoint/2010/main" val="22258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24</a:t>
            </a:fld>
            <a:endParaRPr lang="en-GB" altLang="fr-FR">
              <a:solidFill>
                <a:prstClr val="black"/>
              </a:solidFill>
            </a:endParaRPr>
          </a:p>
        </p:txBody>
      </p:sp>
    </p:spTree>
    <p:extLst>
      <p:ext uri="{BB962C8B-B14F-4D97-AF65-F5344CB8AC3E}">
        <p14:creationId xmlns:p14="http://schemas.microsoft.com/office/powerpoint/2010/main" val="3946779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25</a:t>
            </a:fld>
            <a:endParaRPr lang="en-GB" altLang="fr-FR">
              <a:solidFill>
                <a:prstClr val="black"/>
              </a:solidFill>
            </a:endParaRPr>
          </a:p>
        </p:txBody>
      </p:sp>
    </p:spTree>
    <p:extLst>
      <p:ext uri="{BB962C8B-B14F-4D97-AF65-F5344CB8AC3E}">
        <p14:creationId xmlns:p14="http://schemas.microsoft.com/office/powerpoint/2010/main" val="1254102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pPr/>
              <a:t>26</a:t>
            </a:fld>
            <a:endParaRPr lang="en-GB" altLang="fr-FR"/>
          </a:p>
        </p:txBody>
      </p:sp>
    </p:spTree>
    <p:extLst>
      <p:ext uri="{BB962C8B-B14F-4D97-AF65-F5344CB8AC3E}">
        <p14:creationId xmlns:p14="http://schemas.microsoft.com/office/powerpoint/2010/main" val="3090153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pPr/>
              <a:t>27</a:t>
            </a:fld>
            <a:endParaRPr lang="en-GB" altLang="fr-FR"/>
          </a:p>
        </p:txBody>
      </p:sp>
    </p:spTree>
    <p:extLst>
      <p:ext uri="{BB962C8B-B14F-4D97-AF65-F5344CB8AC3E}">
        <p14:creationId xmlns:p14="http://schemas.microsoft.com/office/powerpoint/2010/main" val="2459487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pPr/>
              <a:t>28</a:t>
            </a:fld>
            <a:endParaRPr lang="en-GB" altLang="fr-FR"/>
          </a:p>
        </p:txBody>
      </p:sp>
    </p:spTree>
    <p:extLst>
      <p:ext uri="{BB962C8B-B14F-4D97-AF65-F5344CB8AC3E}">
        <p14:creationId xmlns:p14="http://schemas.microsoft.com/office/powerpoint/2010/main" val="274407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Sodexo’s Food and Nutrition Services Teams at Sharp HealthCare recognized for exemplary food waste practices.</a:t>
            </a:r>
          </a:p>
          <a:p>
            <a:endParaRPr lang="en-US" dirty="0" smtClean="0"/>
          </a:p>
          <a:p>
            <a:r>
              <a:rPr lang="en-US" dirty="0" smtClean="0"/>
              <a:t>Sodexo at Sharp HealthCare Food Service teams were recognized with “</a:t>
            </a:r>
            <a:r>
              <a:rPr lang="en-US" dirty="0" err="1" smtClean="0"/>
              <a:t>Emies</a:t>
            </a:r>
            <a:r>
              <a:rPr lang="en-US" dirty="0" smtClean="0"/>
              <a:t>” awards  on Tuesday, September 27th at the Food Waste Solution Summit II organized by the San Diego Food System Alliance.  The </a:t>
            </a:r>
            <a:r>
              <a:rPr lang="en-US" dirty="0" err="1" smtClean="0"/>
              <a:t>Emies</a:t>
            </a:r>
            <a:r>
              <a:rPr lang="en-US" dirty="0" smtClean="0"/>
              <a:t> awards were created to celebrate the 20th anniversary of “The Federal Bill Emerson Good Samaritan Food Donation Act”, championed by Congressman Bill Emerson, to encourage donation of food and grocery products to non-profit organizations for distribution to individuals in need. Congressman Emerson died suddenly just before the bill was signed into law by President Bill Clinton in 1996. The award aims to uphold his legacy of fighting food waste and hunger.</a:t>
            </a:r>
          </a:p>
          <a:p>
            <a:endParaRPr lang="en-US" dirty="0" smtClean="0"/>
          </a:p>
          <a:p>
            <a:r>
              <a:rPr lang="en-US" dirty="0" smtClean="0"/>
              <a:t>Food waste practices considered for the award were in the areas of Preventing Waste, Food Donation, and Composting/ Recycling. Sodexo at Sharp HealthCare was recognized for their excellent best practices on source reduction:</a:t>
            </a:r>
          </a:p>
          <a:p>
            <a:endParaRPr lang="en-US" dirty="0" smtClean="0"/>
          </a:p>
          <a:p>
            <a:r>
              <a:rPr lang="en-US" dirty="0" smtClean="0"/>
              <a:t>•    Soup Stock Program </a:t>
            </a:r>
          </a:p>
          <a:p>
            <a:r>
              <a:rPr lang="en-US" dirty="0" smtClean="0"/>
              <a:t>•    Ugly Produce Program</a:t>
            </a:r>
          </a:p>
          <a:p>
            <a:r>
              <a:rPr lang="en-US" dirty="0" smtClean="0"/>
              <a:t>•    Food Recovery/Donation </a:t>
            </a:r>
          </a:p>
          <a:p>
            <a:r>
              <a:rPr lang="en-US" dirty="0" smtClean="0"/>
              <a:t>•    Cooking Oil Recycling </a:t>
            </a:r>
          </a:p>
          <a:p>
            <a:r>
              <a:rPr lang="en-US" dirty="0" smtClean="0"/>
              <a:t>•    Composting </a:t>
            </a:r>
          </a:p>
          <a:p>
            <a:endParaRPr lang="en-US" dirty="0" smtClean="0"/>
          </a:p>
          <a:p>
            <a:r>
              <a:rPr lang="en-US" dirty="0" smtClean="0"/>
              <a:t>The San Diego Food System Alliance is a coalition of organizations and individuals organized to affect positive change in the San Diego County's local food system. Their mission is to develop and maintain an equitable, healthy and sustainable food system for the benefit of all people in San Diego County.</a:t>
            </a:r>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5</a:t>
            </a:fld>
            <a:endParaRPr lang="en-GB" altLang="fr-FR">
              <a:solidFill>
                <a:prstClr val="black"/>
              </a:solidFill>
            </a:endParaRPr>
          </a:p>
        </p:txBody>
      </p:sp>
    </p:spTree>
    <p:extLst>
      <p:ext uri="{BB962C8B-B14F-4D97-AF65-F5344CB8AC3E}">
        <p14:creationId xmlns:p14="http://schemas.microsoft.com/office/powerpoint/2010/main" val="10978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Sodexo’s Food and Nutrition Services Teams at Sharp HealthCare recognized for exemplary food waste practices.</a:t>
            </a:r>
          </a:p>
          <a:p>
            <a:endParaRPr lang="en-US" dirty="0" smtClean="0"/>
          </a:p>
          <a:p>
            <a:r>
              <a:rPr lang="en-US" dirty="0" smtClean="0"/>
              <a:t>Sodexo at Sharp HealthCare Food Service teams were recognized with “</a:t>
            </a:r>
            <a:r>
              <a:rPr lang="en-US" dirty="0" err="1" smtClean="0"/>
              <a:t>Emies</a:t>
            </a:r>
            <a:r>
              <a:rPr lang="en-US" dirty="0" smtClean="0"/>
              <a:t>” awards  on Tuesday, September 27th at the Food Waste Solution Summit II organized by the San Diego Food System Alliance.  The </a:t>
            </a:r>
            <a:r>
              <a:rPr lang="en-US" dirty="0" err="1" smtClean="0"/>
              <a:t>Emies</a:t>
            </a:r>
            <a:r>
              <a:rPr lang="en-US" dirty="0" smtClean="0"/>
              <a:t> awards were created to celebrate the 20th anniversary of “The Federal Bill Emerson Good Samaritan Food Donation Act”, championed by Congressman Bill Emerson, to encourage donation of food and grocery products to non-profit organizations for distribution to individuals in need. Congressman Emerson died suddenly just before the bill was signed into law by President Bill Clinton in 1996. The award aims to uphold his legacy of fighting food waste and hunger.</a:t>
            </a:r>
          </a:p>
          <a:p>
            <a:endParaRPr lang="en-US" dirty="0" smtClean="0"/>
          </a:p>
          <a:p>
            <a:r>
              <a:rPr lang="en-US" dirty="0" smtClean="0"/>
              <a:t>Food waste practices considered for the award were in the areas of Preventing Waste, Food Donation, and Composting/ Recycling. Sodexo at Sharp HealthCare was recognized for their excellent best practices on source reduction:</a:t>
            </a:r>
          </a:p>
          <a:p>
            <a:endParaRPr lang="en-US" dirty="0" smtClean="0"/>
          </a:p>
          <a:p>
            <a:r>
              <a:rPr lang="en-US" dirty="0" smtClean="0"/>
              <a:t>•    Soup Stock Program </a:t>
            </a:r>
          </a:p>
          <a:p>
            <a:r>
              <a:rPr lang="en-US" dirty="0" smtClean="0"/>
              <a:t>•    Ugly Produce Program</a:t>
            </a:r>
          </a:p>
          <a:p>
            <a:r>
              <a:rPr lang="en-US" dirty="0" smtClean="0"/>
              <a:t>•    Food Recovery/Donation </a:t>
            </a:r>
          </a:p>
          <a:p>
            <a:r>
              <a:rPr lang="en-US" dirty="0" smtClean="0"/>
              <a:t>•    Cooking Oil Recycling </a:t>
            </a:r>
          </a:p>
          <a:p>
            <a:r>
              <a:rPr lang="en-US" dirty="0" smtClean="0"/>
              <a:t>•    Composting </a:t>
            </a:r>
          </a:p>
          <a:p>
            <a:endParaRPr lang="en-US" dirty="0" smtClean="0"/>
          </a:p>
          <a:p>
            <a:r>
              <a:rPr lang="en-US" dirty="0" smtClean="0"/>
              <a:t>The San Diego Food System Alliance is a coalition of organizations and individuals organized to affect positive change in the San Diego County's local food system. Their mission is to develop and maintain an equitable, healthy and sustainable food system for the benefit of all people in San Diego County.</a:t>
            </a:r>
            <a:endParaRPr lang="en-US" dirty="0"/>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pPr/>
              <a:t>7</a:t>
            </a:fld>
            <a:endParaRPr lang="en-GB" altLang="fr-FR"/>
          </a:p>
        </p:txBody>
      </p:sp>
    </p:spTree>
    <p:extLst>
      <p:ext uri="{BB962C8B-B14F-4D97-AF65-F5344CB8AC3E}">
        <p14:creationId xmlns:p14="http://schemas.microsoft.com/office/powerpoint/2010/main" val="318823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 Chef Competition</a:t>
            </a:r>
          </a:p>
          <a:p>
            <a:r>
              <a:rPr lang="en-US" dirty="0" smtClean="0"/>
              <a:t>Facilitated by Community Health Improvement Partners</a:t>
            </a:r>
          </a:p>
          <a:p>
            <a:endParaRPr lang="en-US" dirty="0" smtClean="0"/>
          </a:p>
          <a:p>
            <a:r>
              <a:rPr lang="en-US" dirty="0" smtClean="0"/>
              <a:t>San Diego County hospitals are leading the way in making healthful, sustainable foods and beverages the norm in healthcare systems in California and across the nation.</a:t>
            </a:r>
          </a:p>
          <a:p>
            <a:endParaRPr lang="en-US" dirty="0" smtClean="0"/>
          </a:p>
          <a:p>
            <a:r>
              <a:rPr lang="en-US" dirty="0" smtClean="0"/>
              <a:t>Four hospitals and their executive chefs will be competing in a chef competition at this year’s Top Doctor Celebration. The competing hospitals are members of a local collaborative called the Nutrition in Healthcare Leadership Team (</a:t>
            </a:r>
            <a:r>
              <a:rPr lang="en-US" dirty="0" err="1" smtClean="0"/>
              <a:t>NHLT</a:t>
            </a:r>
            <a:r>
              <a:rPr lang="en-US" dirty="0" smtClean="0"/>
              <a:t>), which works to advance healthful, sustainable food practices throughout San Diego County healthcare systems. On October 29th, they will put their skills to the test in a friendly competition that will showcase the healthy, local, and sustainable foods they are bringing to patient trays and hospital cafeterias across San Diego County.</a:t>
            </a:r>
          </a:p>
          <a:p>
            <a:endParaRPr lang="en-US" dirty="0"/>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8</a:t>
            </a:fld>
            <a:endParaRPr lang="en-GB" altLang="fr-FR">
              <a:solidFill>
                <a:prstClr val="black"/>
              </a:solidFill>
            </a:endParaRPr>
          </a:p>
        </p:txBody>
      </p:sp>
    </p:spTree>
    <p:extLst>
      <p:ext uri="{BB962C8B-B14F-4D97-AF65-F5344CB8AC3E}">
        <p14:creationId xmlns:p14="http://schemas.microsoft.com/office/powerpoint/2010/main" val="305721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 Chef Competition</a:t>
            </a:r>
          </a:p>
          <a:p>
            <a:r>
              <a:rPr lang="en-US" dirty="0" smtClean="0"/>
              <a:t>Facilitated by Community Health Improvement Partners</a:t>
            </a:r>
          </a:p>
          <a:p>
            <a:endParaRPr lang="en-US" dirty="0" smtClean="0"/>
          </a:p>
          <a:p>
            <a:r>
              <a:rPr lang="en-US" dirty="0" smtClean="0"/>
              <a:t>San Diego County hospitals are leading the way in making healthful, sustainable foods and beverages the norm in healthcare systems in California and across the nation.</a:t>
            </a:r>
          </a:p>
          <a:p>
            <a:endParaRPr lang="en-US" dirty="0" smtClean="0"/>
          </a:p>
          <a:p>
            <a:r>
              <a:rPr lang="en-US" dirty="0" smtClean="0"/>
              <a:t>Four hospitals and their executive chefs will be competing in a chef competition at this year’s Top Doctor Celebration. The competing hospitals are members of a local collaborative called the Nutrition in Healthcare Leadership Team (</a:t>
            </a:r>
            <a:r>
              <a:rPr lang="en-US" dirty="0" err="1" smtClean="0"/>
              <a:t>NHLT</a:t>
            </a:r>
            <a:r>
              <a:rPr lang="en-US" dirty="0" smtClean="0"/>
              <a:t>), which works to advance healthful, sustainable food practices throughout San Diego County healthcare systems. On October 29th, they will put their skills to the test in a friendly competition that will showcase the healthy, local, and sustainable foods they are bringing to patient trays and hospital cafeterias across San Diego County.</a:t>
            </a:r>
            <a:endParaRPr lang="en-US" dirty="0"/>
          </a:p>
        </p:txBody>
      </p:sp>
      <p:sp>
        <p:nvSpPr>
          <p:cNvPr id="4" name="Slide Number Placeholder 3"/>
          <p:cNvSpPr>
            <a:spLocks noGrp="1"/>
          </p:cNvSpPr>
          <p:nvPr>
            <p:ph type="sldNum" sz="quarter" idx="10"/>
          </p:nvPr>
        </p:nvSpPr>
        <p:spPr/>
        <p:txBody>
          <a:bodyPr/>
          <a:lstStyle/>
          <a:p>
            <a:fld id="{0376B60C-7F9F-41D8-BA7E-7E63252D1A90}" type="slidenum">
              <a:rPr lang="en-US" smtClean="0"/>
              <a:t>9</a:t>
            </a:fld>
            <a:endParaRPr lang="en-US"/>
          </a:p>
        </p:txBody>
      </p:sp>
    </p:spTree>
    <p:extLst>
      <p:ext uri="{BB962C8B-B14F-4D97-AF65-F5344CB8AC3E}">
        <p14:creationId xmlns:p14="http://schemas.microsoft.com/office/powerpoint/2010/main" val="397122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2F64A-F4AF-4016-B1B5-75A29BE0267A}" type="slidenum">
              <a:rPr lang="en-GB" altLang="fr-FR" smtClean="0">
                <a:solidFill>
                  <a:prstClr val="black"/>
                </a:solidFill>
              </a:rPr>
              <a:pPr/>
              <a:t>10</a:t>
            </a:fld>
            <a:endParaRPr lang="en-GB" altLang="fr-FR">
              <a:solidFill>
                <a:prstClr val="black"/>
              </a:solidFill>
            </a:endParaRPr>
          </a:p>
        </p:txBody>
      </p:sp>
    </p:spTree>
    <p:extLst>
      <p:ext uri="{BB962C8B-B14F-4D97-AF65-F5344CB8AC3E}">
        <p14:creationId xmlns:p14="http://schemas.microsoft.com/office/powerpoint/2010/main" val="354854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smtClean="0">
                <a:solidFill>
                  <a:prstClr val="black"/>
                </a:solidFill>
              </a:rPr>
              <a:t>The Green Grocers market is an opportunity to inform our patrons about produce they may be less familiar with, and expose them to new recipes.  Samples are available as examples of how to use the produce. It’s also a great opportunity to meet new people in our community.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C4ED62-9BF8-424E-83B7-386F58BE424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0530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76338"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000" dirty="0"/>
              <a:t> Food and Nutrition Services team partnered with their parent company to receive government agency certification as an organic garden</a:t>
            </a:r>
          </a:p>
          <a:p>
            <a:r>
              <a:rPr lang="en-US" altLang="en-US" sz="2000" dirty="0"/>
              <a:t> Requires strict oversite of soil, plants/ trees selected, regiment for managing / testing the soil and completing necessary documentation and inspections.</a:t>
            </a:r>
          </a:p>
          <a:p>
            <a:endParaRPr lang="en-US" altLang="en-US" sz="2000" dirty="0"/>
          </a:p>
          <a:p>
            <a:r>
              <a:rPr lang="en-US" altLang="en-US" sz="2000" dirty="0"/>
              <a:t>Produce is used in the retail café and hospital hosted events</a:t>
            </a:r>
          </a:p>
          <a:p>
            <a:endParaRPr lang="en-US" altLang="en-US" sz="2000" dirty="0"/>
          </a:p>
          <a:p>
            <a:r>
              <a:rPr lang="en-US" altLang="en-US" sz="2000" dirty="0"/>
              <a:t>Share our Gardens with the community - invite schools/children to sample learn about growing your own food/gardens</a:t>
            </a:r>
          </a:p>
        </p:txBody>
      </p:sp>
      <p:sp>
        <p:nvSpPr>
          <p:cNvPr id="4" name="Slide Number Placeholder 3"/>
          <p:cNvSpPr>
            <a:spLocks noGrp="1"/>
          </p:cNvSpPr>
          <p:nvPr>
            <p:ph type="sldNum" sz="quarter" idx="5"/>
          </p:nvPr>
        </p:nvSpPr>
        <p:spPr/>
        <p:txBody>
          <a:bodyPr/>
          <a:lstStyle/>
          <a:p>
            <a:pPr>
              <a:defRPr/>
            </a:pPr>
            <a:fld id="{A8A1DD92-043B-4DF0-B838-C43166919123}" type="slidenum">
              <a:rPr lang="en-US" smtClean="0">
                <a:solidFill>
                  <a:prstClr val="black"/>
                </a:solidFill>
              </a:rPr>
              <a:pPr>
                <a:def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w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989A88-3730-4122-9815-13885AAAC08F}"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9454D-5CA0-455D-A15A-98B571729883}" type="slidenum">
              <a:rPr lang="en-US" smtClean="0"/>
              <a:t>‹#›</a:t>
            </a:fld>
            <a:endParaRPr lang="en-US"/>
          </a:p>
        </p:txBody>
      </p:sp>
    </p:spTree>
    <p:extLst>
      <p:ext uri="{BB962C8B-B14F-4D97-AF65-F5344CB8AC3E}">
        <p14:creationId xmlns:p14="http://schemas.microsoft.com/office/powerpoint/2010/main" val="212466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89A88-3730-4122-9815-13885AAAC08F}"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9454D-5CA0-455D-A15A-98B571729883}" type="slidenum">
              <a:rPr lang="en-US" smtClean="0"/>
              <a:t>‹#›</a:t>
            </a:fld>
            <a:endParaRPr lang="en-US"/>
          </a:p>
        </p:txBody>
      </p:sp>
    </p:spTree>
    <p:extLst>
      <p:ext uri="{BB962C8B-B14F-4D97-AF65-F5344CB8AC3E}">
        <p14:creationId xmlns:p14="http://schemas.microsoft.com/office/powerpoint/2010/main" val="28975165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Espace réservé du texte 4"/>
          <p:cNvSpPr>
            <a:spLocks noGrp="1"/>
          </p:cNvSpPr>
          <p:nvPr>
            <p:ph type="body" sz="quarter" idx="14"/>
          </p:nvPr>
        </p:nvSpPr>
        <p:spPr>
          <a:xfrm>
            <a:off x="444500" y="981075"/>
            <a:ext cx="2727325" cy="5165725"/>
          </a:xfrm>
          <a:solidFill>
            <a:schemeClr val="bg2"/>
          </a:solidFill>
        </p:spPr>
        <p:txBody>
          <a:bodyPr lIns="72000" rIns="108000" anchor="ctr" anchorCtr="0"/>
          <a:lstStyle>
            <a:lvl1pPr marL="0" indent="0" algn="r">
              <a:buNone/>
              <a:defRPr/>
            </a:lvl1pPr>
          </a:lstStyle>
          <a:p>
            <a:pPr lvl="0"/>
            <a:r>
              <a:rPr lang="en-US" smtClean="0"/>
              <a:t>Click to edit Master text styles</a:t>
            </a:r>
          </a:p>
        </p:txBody>
      </p:sp>
    </p:spTree>
    <p:extLst>
      <p:ext uri="{BB962C8B-B14F-4D97-AF65-F5344CB8AC3E}">
        <p14:creationId xmlns:p14="http://schemas.microsoft.com/office/powerpoint/2010/main" val="399371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AND CHART WITH 1 LINE TITLE</a:t>
            </a:r>
            <a:endParaRPr lang="fr-FR" dirty="0"/>
          </a:p>
        </p:txBody>
      </p:sp>
      <p:sp>
        <p:nvSpPr>
          <p:cNvPr id="7" name="Espace réservé du texte 6"/>
          <p:cNvSpPr>
            <a:spLocks noGrp="1"/>
          </p:cNvSpPr>
          <p:nvPr>
            <p:ph type="body" sz="quarter" idx="12"/>
          </p:nvPr>
        </p:nvSpPr>
        <p:spPr>
          <a:xfrm>
            <a:off x="415871" y="1573240"/>
            <a:ext cx="8316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bwMode="gray">
          <a:xfrm>
            <a:off x="447675" y="3429000"/>
            <a:ext cx="272415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0916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Tree>
    <p:extLst>
      <p:ext uri="{BB962C8B-B14F-4D97-AF65-F5344CB8AC3E}">
        <p14:creationId xmlns:p14="http://schemas.microsoft.com/office/powerpoint/2010/main" val="334488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2" name="Espace réservé du texte 11"/>
          <p:cNvSpPr>
            <a:spLocks noGrp="1"/>
          </p:cNvSpPr>
          <p:nvPr>
            <p:ph type="body" sz="quarter" idx="13"/>
          </p:nvPr>
        </p:nvSpPr>
        <p:spPr>
          <a:xfrm>
            <a:off x="450850" y="1567061"/>
            <a:ext cx="8245475"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7117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Rectangle 3"/>
          <p:cNvSpPr/>
          <p:nvPr userDrawn="1"/>
        </p:nvSpPr>
        <p:spPr bwMode="gray">
          <a:xfrm>
            <a:off x="450850" y="1268759"/>
            <a:ext cx="8245475" cy="4891211"/>
          </a:xfrm>
          <a:prstGeom prst="rect">
            <a:avLst/>
          </a:prstGeom>
          <a:solidFill>
            <a:schemeClr val="bg2"/>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0" name="ZoneTexte 9"/>
          <p:cNvSpPr txBox="1"/>
          <p:nvPr userDrawn="1"/>
        </p:nvSpPr>
        <p:spPr>
          <a:xfrm>
            <a:off x="9214420" y="332656"/>
            <a:ext cx="1115574" cy="3508653"/>
          </a:xfrm>
          <a:prstGeom prst="rect">
            <a:avLst/>
          </a:prstGeom>
          <a:noFill/>
        </p:spPr>
        <p:txBody>
          <a:bodyPr wrap="square" lIns="0" tIns="0" rIns="0" bIns="0" rtlCol="0">
            <a:spAutoFit/>
          </a:bodyPr>
          <a:lstStyle/>
          <a:p>
            <a:pPr fontAlgn="base">
              <a:spcBef>
                <a:spcPct val="0"/>
              </a:spcBef>
              <a:spcAft>
                <a:spcPct val="0"/>
              </a:spcAft>
            </a:pPr>
            <a:r>
              <a:rPr lang="fr-FR" sz="1200" b="1">
                <a:solidFill>
                  <a:srgbClr val="000000"/>
                </a:solidFill>
              </a:rPr>
              <a:t>TO</a:t>
            </a:r>
          </a:p>
          <a:p>
            <a:pP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fontAlgn="base">
              <a:spcBef>
                <a:spcPct val="0"/>
              </a:spcBef>
              <a:spcAft>
                <a:spcPct val="0"/>
              </a:spcAft>
            </a:pPr>
            <a:endParaRPr lang="fr-FR" sz="1200" b="1">
              <a:solidFill>
                <a:srgbClr val="000000"/>
              </a:solidFill>
            </a:endParaRPr>
          </a:p>
          <a:p>
            <a:pP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fontAlgn="base">
              <a:spcBef>
                <a:spcPct val="0"/>
              </a:spcBef>
              <a:spcAft>
                <a:spcPct val="0"/>
              </a:spcAft>
            </a:pPr>
            <a:endParaRPr lang="fr-FR" sz="1200">
              <a:solidFill>
                <a:srgbClr val="000000"/>
              </a:solidFill>
            </a:endParaRPr>
          </a:p>
          <a:p>
            <a:pPr fontAlgn="base">
              <a:spcBef>
                <a:spcPct val="0"/>
              </a:spcBef>
              <a:spcAft>
                <a:spcPct val="0"/>
              </a:spcAft>
            </a:pPr>
            <a:endParaRPr lang="fr-FR" sz="1200">
              <a:solidFill>
                <a:srgbClr val="000000"/>
              </a:solidFill>
            </a:endParaRPr>
          </a:p>
        </p:txBody>
      </p:sp>
      <p:sp>
        <p:nvSpPr>
          <p:cNvPr id="6" name="Footer Placeholder 5"/>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64868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a:solidFill>
                  <a:schemeClr val="tx2"/>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sp>
        <p:nvSpPr>
          <p:cNvPr id="7" name="ZoneTexte 6"/>
          <p:cNvSpPr txBox="1"/>
          <p:nvPr userDrawn="1"/>
        </p:nvSpPr>
        <p:spPr>
          <a:xfrm>
            <a:off x="-1298748" y="369218"/>
            <a:ext cx="1197038" cy="3877985"/>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REPLACE</a:t>
            </a:r>
            <a:r>
              <a:rPr lang="fr-FR" sz="1400">
                <a:solidFill>
                  <a:srgbClr val="000000"/>
                </a:solidFill>
              </a:rPr>
              <a:t> </a:t>
            </a:r>
            <a:r>
              <a:rPr lang="fr-FR" sz="1400" b="1">
                <a:solidFill>
                  <a:srgbClr val="000000"/>
                </a:solidFill>
              </a:rPr>
              <a:t>THE IMAGE: </a:t>
            </a:r>
          </a:p>
          <a:p>
            <a:pPr algn="r" fontAlgn="base">
              <a:spcBef>
                <a:spcPct val="0"/>
              </a:spcBef>
              <a:spcAft>
                <a:spcPct val="0"/>
              </a:spcAft>
            </a:pPr>
            <a:endParaRPr lang="fr-FR" sz="1400" b="1">
              <a:solidFill>
                <a:srgbClr val="000000"/>
              </a:solidFill>
            </a:endParaRPr>
          </a:p>
          <a:p>
            <a:pPr algn="r" fontAlgn="base">
              <a:spcBef>
                <a:spcPct val="0"/>
              </a:spcBef>
              <a:spcAft>
                <a:spcPct val="0"/>
              </a:spcAft>
            </a:pPr>
            <a:r>
              <a:rPr lang="fr-FR" sz="1400">
                <a:solidFill>
                  <a:srgbClr val="000000"/>
                </a:solidFill>
              </a:rPr>
              <a:t>Right  click &gt; </a:t>
            </a:r>
            <a:r>
              <a:rPr lang="fr-FR" sz="1400" i="1">
                <a:solidFill>
                  <a:srgbClr val="000000"/>
                </a:solidFill>
              </a:rPr>
              <a:t>Background layout…</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i="1">
                <a:solidFill>
                  <a:srgbClr val="000000"/>
                </a:solidFill>
              </a:rPr>
              <a:t>Filling with image or texture</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i="1">
                <a:solidFill>
                  <a:srgbClr val="000000"/>
                </a:solidFill>
              </a:rPr>
              <a:t>Insert from… File</a:t>
            </a:r>
            <a:r>
              <a:rPr lang="fr-FR" sz="1400">
                <a:solidFill>
                  <a:srgbClr val="000000"/>
                </a:solidFill>
              </a:rPr>
              <a:t> </a:t>
            </a:r>
            <a:r>
              <a:rPr lang="fr-FR" sz="1400" err="1">
                <a:solidFill>
                  <a:srgbClr val="000000"/>
                </a:solidFill>
              </a:rPr>
              <a:t>button</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err="1">
                <a:solidFill>
                  <a:srgbClr val="000000"/>
                </a:solidFill>
              </a:rPr>
              <a:t>your</a:t>
            </a:r>
            <a:r>
              <a:rPr lang="fr-FR" sz="1400">
                <a:solidFill>
                  <a:srgbClr val="000000"/>
                </a:solidFill>
              </a:rPr>
              <a:t> </a:t>
            </a:r>
            <a:r>
              <a:rPr lang="fr-FR" sz="1400" err="1">
                <a:solidFill>
                  <a:srgbClr val="000000"/>
                </a:solidFill>
              </a:rPr>
              <a:t>picture</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Close </a:t>
            </a:r>
            <a:r>
              <a:rPr lang="fr-FR" sz="1400" err="1">
                <a:solidFill>
                  <a:srgbClr val="000000"/>
                </a:solidFill>
              </a:rPr>
              <a:t>window</a:t>
            </a:r>
            <a:endParaRPr lang="fr-FR" sz="1400">
              <a:solidFill>
                <a:srgbClr val="000000"/>
              </a:solidFill>
            </a:endParaRPr>
          </a:p>
        </p:txBody>
      </p:sp>
      <p:sp>
        <p:nvSpPr>
          <p:cNvPr id="11" name="ZoneTexte 10"/>
          <p:cNvSpPr txBox="1"/>
          <p:nvPr userDrawn="1"/>
        </p:nvSpPr>
        <p:spPr>
          <a:xfrm>
            <a:off x="-1298748" y="5583907"/>
            <a:ext cx="1197038" cy="1077218"/>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On a </a:t>
            </a:r>
            <a:r>
              <a:rPr lang="fr-FR" sz="1400" b="1" err="1">
                <a:solidFill>
                  <a:srgbClr val="000000"/>
                </a:solidFill>
              </a:rPr>
              <a:t>dark</a:t>
            </a:r>
            <a:r>
              <a:rPr lang="fr-FR" sz="1400" b="1">
                <a:solidFill>
                  <a:srgbClr val="000000"/>
                </a:solidFill>
              </a:rPr>
              <a:t> background </a:t>
            </a:r>
            <a:r>
              <a:rPr lang="fr-FR" sz="1400" b="1" err="1">
                <a:solidFill>
                  <a:srgbClr val="000000"/>
                </a:solidFill>
              </a:rPr>
              <a:t>remove</a:t>
            </a:r>
            <a:r>
              <a:rPr lang="fr-FR" sz="1400" b="1">
                <a:solidFill>
                  <a:srgbClr val="000000"/>
                </a:solidFill>
              </a:rPr>
              <a:t> the STOP Hunger </a:t>
            </a:r>
            <a:r>
              <a:rPr lang="fr-FR" sz="1400" b="1" err="1">
                <a:solidFill>
                  <a:srgbClr val="000000"/>
                </a:solidFill>
              </a:rPr>
              <a:t>color</a:t>
            </a:r>
            <a:r>
              <a:rPr lang="fr-FR" sz="1400" b="1">
                <a:solidFill>
                  <a:srgbClr val="000000"/>
                </a:solidFill>
              </a:rPr>
              <a:t> logo</a:t>
            </a:r>
            <a:endParaRPr lang="fr-FR" sz="1400">
              <a:solidFill>
                <a:srgbClr val="000000"/>
              </a:solidFill>
            </a:endParaRPr>
          </a:p>
        </p:txBody>
      </p:sp>
      <p:sp>
        <p:nvSpPr>
          <p:cNvPr id="9" name="Espace réservé du texte 7"/>
          <p:cNvSpPr>
            <a:spLocks noGrp="1"/>
          </p:cNvSpPr>
          <p:nvPr>
            <p:ph type="body" sz="quarter" idx="12" hasCustomPrompt="1"/>
          </p:nvPr>
        </p:nvSpPr>
        <p:spPr bwMode="gray">
          <a:xfrm>
            <a:off x="3059832" y="864000"/>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
        <p:nvSpPr>
          <p:cNvPr id="13" name="ZoneTexte 12"/>
          <p:cNvSpPr txBox="1"/>
          <p:nvPr userDrawn="1"/>
        </p:nvSpPr>
        <p:spPr>
          <a:xfrm>
            <a:off x="9236918" y="870208"/>
            <a:ext cx="3543994" cy="4832092"/>
          </a:xfrm>
          <a:prstGeom prst="rect">
            <a:avLst/>
          </a:prstGeom>
          <a:noFill/>
        </p:spPr>
        <p:txBody>
          <a:bodyPr wrap="square" lIns="0" tIns="0" rIns="0" bIns="0" rtlCol="0">
            <a:spAutoFit/>
          </a:bodyPr>
          <a:lstStyle/>
          <a:p>
            <a:pPr fontAlgn="base">
              <a:spcBef>
                <a:spcPct val="0"/>
              </a:spcBef>
              <a:spcAft>
                <a:spcPct val="0"/>
              </a:spcAft>
            </a:pPr>
            <a:r>
              <a:rPr lang="en-US" sz="1400" b="1">
                <a:solidFill>
                  <a:srgbClr val="000000"/>
                </a:solidFill>
              </a:rPr>
              <a:t>THE “EXPERTISE” </a:t>
            </a:r>
            <a:br>
              <a:rPr lang="en-US" sz="1400" b="1">
                <a:solidFill>
                  <a:srgbClr val="000000"/>
                </a:solidFill>
              </a:rPr>
            </a:br>
            <a:r>
              <a:rPr lang="en-US" sz="1400" b="1">
                <a:solidFill>
                  <a:srgbClr val="000000"/>
                </a:solidFill>
              </a:rPr>
              <a:t>IS NOT MANDATORY </a:t>
            </a:r>
            <a:r>
              <a:rPr lang="en-US" sz="1400">
                <a:solidFill>
                  <a:srgbClr val="000000"/>
                </a:solidFill>
              </a:rPr>
              <a:t>and it can be used </a:t>
            </a:r>
            <a:br>
              <a:rPr lang="en-US" sz="1400">
                <a:solidFill>
                  <a:srgbClr val="000000"/>
                </a:solidFill>
              </a:rPr>
            </a:br>
            <a:r>
              <a:rPr lang="en-US" sz="1400" b="1">
                <a:solidFill>
                  <a:srgbClr val="000000"/>
                </a:solidFill>
              </a:rPr>
              <a:t>for the following expertise only :</a:t>
            </a:r>
            <a:r>
              <a:rPr lang="fr-FR" sz="1400" b="1">
                <a:solidFill>
                  <a:srgbClr val="000000"/>
                </a:solidFill>
              </a:rPr>
              <a:t> </a:t>
            </a:r>
          </a:p>
          <a:p>
            <a:pPr marL="171450" indent="-171450" fontAlgn="base">
              <a:spcBef>
                <a:spcPts val="600"/>
              </a:spcBef>
              <a:spcAft>
                <a:spcPct val="0"/>
              </a:spcAft>
              <a:buFont typeface="Arial" pitchFamily="34" charset="0"/>
              <a:buChar char="•"/>
            </a:pPr>
            <a:r>
              <a:rPr lang="en-US" sz="1200" cap="all">
                <a:solidFill>
                  <a:srgbClr val="000000"/>
                </a:solidFill>
              </a:rPr>
              <a:t>On-site Services, </a:t>
            </a:r>
          </a:p>
          <a:p>
            <a:pPr marL="171450" indent="-171450" fontAlgn="base">
              <a:spcBef>
                <a:spcPts val="600"/>
              </a:spcBef>
              <a:spcAft>
                <a:spcPct val="0"/>
              </a:spcAft>
              <a:buFont typeface="Arial" pitchFamily="34" charset="0"/>
              <a:buChar char="•"/>
            </a:pPr>
            <a:r>
              <a:rPr lang="en-US" sz="1200" cap="all">
                <a:solidFill>
                  <a:srgbClr val="000000"/>
                </a:solidFill>
              </a:rPr>
              <a:t>Benefits and Rewards Services,</a:t>
            </a:r>
          </a:p>
          <a:p>
            <a:pPr marL="171450" indent="-171450" fontAlgn="base">
              <a:spcBef>
                <a:spcPts val="600"/>
              </a:spcBef>
              <a:spcAft>
                <a:spcPct val="0"/>
              </a:spcAft>
              <a:buFont typeface="Arial" pitchFamily="34" charset="0"/>
              <a:buChar char="•"/>
            </a:pPr>
            <a:r>
              <a:rPr lang="en-US" sz="1200" cap="all">
                <a:solidFill>
                  <a:srgbClr val="000000"/>
                </a:solidFill>
              </a:rPr>
              <a:t>Personal and Home Services, </a:t>
            </a:r>
          </a:p>
          <a:p>
            <a:pPr marL="171450" indent="-171450" fontAlgn="base">
              <a:spcBef>
                <a:spcPts val="600"/>
              </a:spcBef>
              <a:spcAft>
                <a:spcPct val="0"/>
              </a:spcAft>
              <a:buFont typeface="Arial" pitchFamily="34" charset="0"/>
              <a:buChar char="•"/>
            </a:pPr>
            <a:r>
              <a:rPr lang="en-US" sz="1200" cap="all">
                <a:solidFill>
                  <a:srgbClr val="000000"/>
                </a:solidFill>
              </a:rPr>
              <a:t>corporate, </a:t>
            </a:r>
          </a:p>
          <a:p>
            <a:pPr marL="171450" indent="-171450" fontAlgn="base">
              <a:spcBef>
                <a:spcPts val="600"/>
              </a:spcBef>
              <a:spcAft>
                <a:spcPct val="0"/>
              </a:spcAft>
              <a:buFont typeface="Arial" pitchFamily="34" charset="0"/>
              <a:buChar char="•"/>
            </a:pPr>
            <a:r>
              <a:rPr lang="en-US" sz="1200" cap="all">
                <a:solidFill>
                  <a:srgbClr val="000000"/>
                </a:solidFill>
              </a:rPr>
              <a:t>Health Care, </a:t>
            </a:r>
          </a:p>
          <a:p>
            <a:pPr marL="171450" indent="-171450" fontAlgn="base">
              <a:spcBef>
                <a:spcPts val="600"/>
              </a:spcBef>
              <a:spcAft>
                <a:spcPct val="0"/>
              </a:spcAft>
              <a:buFont typeface="Arial" pitchFamily="34" charset="0"/>
              <a:buChar char="•"/>
            </a:pPr>
            <a:r>
              <a:rPr lang="en-US" sz="1200" cap="all">
                <a:solidFill>
                  <a:srgbClr val="000000"/>
                </a:solidFill>
              </a:rPr>
              <a:t>Education, </a:t>
            </a:r>
          </a:p>
          <a:p>
            <a:pPr marL="171450" indent="-171450" fontAlgn="base">
              <a:spcBef>
                <a:spcPts val="600"/>
              </a:spcBef>
              <a:spcAft>
                <a:spcPct val="0"/>
              </a:spcAft>
              <a:buFont typeface="Arial" pitchFamily="34" charset="0"/>
              <a:buChar char="•"/>
            </a:pPr>
            <a:r>
              <a:rPr lang="en-US" sz="1200" cap="all">
                <a:solidFill>
                  <a:srgbClr val="000000"/>
                </a:solidFill>
              </a:rPr>
              <a:t>Defense, </a:t>
            </a:r>
          </a:p>
          <a:p>
            <a:pPr marL="171450" indent="-171450" fontAlgn="base">
              <a:spcBef>
                <a:spcPts val="600"/>
              </a:spcBef>
              <a:spcAft>
                <a:spcPct val="0"/>
              </a:spcAft>
              <a:buFont typeface="Arial" pitchFamily="34" charset="0"/>
              <a:buChar char="•"/>
            </a:pPr>
            <a:r>
              <a:rPr lang="en-US" sz="1200" cap="all">
                <a:solidFill>
                  <a:srgbClr val="000000"/>
                </a:solidFill>
              </a:rPr>
              <a:t>Remote Sites, </a:t>
            </a:r>
          </a:p>
          <a:p>
            <a:pPr marL="171450" indent="-171450" fontAlgn="base">
              <a:spcBef>
                <a:spcPts val="600"/>
              </a:spcBef>
              <a:spcAft>
                <a:spcPct val="0"/>
              </a:spcAft>
              <a:buFont typeface="Arial" pitchFamily="34" charset="0"/>
              <a:buChar char="•"/>
            </a:pPr>
            <a:r>
              <a:rPr lang="en-US" sz="1200" cap="all">
                <a:solidFill>
                  <a:srgbClr val="000000"/>
                </a:solidFill>
              </a:rPr>
              <a:t>Justice services, </a:t>
            </a:r>
          </a:p>
          <a:p>
            <a:pPr marL="171450" indent="-171450" fontAlgn="base">
              <a:spcBef>
                <a:spcPts val="600"/>
              </a:spcBef>
              <a:spcAft>
                <a:spcPct val="0"/>
              </a:spcAft>
              <a:buFont typeface="Arial" pitchFamily="34" charset="0"/>
              <a:buChar char="•"/>
            </a:pPr>
            <a:r>
              <a:rPr lang="en-US" sz="1200" cap="all">
                <a:solidFill>
                  <a:srgbClr val="000000"/>
                </a:solidFill>
              </a:rPr>
              <a:t>Seniors, </a:t>
            </a:r>
          </a:p>
          <a:p>
            <a:pPr marL="171450" indent="-171450" fontAlgn="base">
              <a:spcBef>
                <a:spcPts val="600"/>
              </a:spcBef>
              <a:spcAft>
                <a:spcPct val="0"/>
              </a:spcAft>
              <a:buFont typeface="Arial" pitchFamily="34" charset="0"/>
              <a:buChar char="•"/>
            </a:pPr>
            <a:r>
              <a:rPr lang="en-US" sz="1200" cap="all">
                <a:solidFill>
                  <a:srgbClr val="000000"/>
                </a:solidFill>
              </a:rPr>
              <a:t>Sports and Leisure, </a:t>
            </a:r>
          </a:p>
          <a:p>
            <a:pPr marL="171450" indent="-171450" fontAlgn="base">
              <a:spcBef>
                <a:spcPts val="600"/>
              </a:spcBef>
              <a:spcAft>
                <a:spcPct val="0"/>
              </a:spcAft>
              <a:buFont typeface="Arial" pitchFamily="34" charset="0"/>
              <a:buChar char="•"/>
            </a:pPr>
            <a:r>
              <a:rPr lang="en-US" sz="1200" cap="all">
                <a:solidFill>
                  <a:srgbClr val="000000"/>
                </a:solidFill>
              </a:rPr>
              <a:t>Child care, </a:t>
            </a:r>
          </a:p>
          <a:p>
            <a:pPr marL="171450" indent="-171450" fontAlgn="base">
              <a:spcBef>
                <a:spcPts val="600"/>
              </a:spcBef>
              <a:spcAft>
                <a:spcPct val="0"/>
              </a:spcAft>
              <a:buFont typeface="Arial" pitchFamily="34" charset="0"/>
              <a:buChar char="•"/>
            </a:pPr>
            <a:r>
              <a:rPr lang="en-US" sz="1200" cap="all">
                <a:solidFill>
                  <a:srgbClr val="000000"/>
                </a:solidFill>
              </a:rPr>
              <a:t>In-home senior care, </a:t>
            </a:r>
          </a:p>
          <a:p>
            <a:pPr marL="171450" indent="-171450" fontAlgn="base">
              <a:spcBef>
                <a:spcPts val="600"/>
              </a:spcBef>
              <a:spcAft>
                <a:spcPct val="0"/>
              </a:spcAft>
              <a:buFont typeface="Arial" pitchFamily="34" charset="0"/>
              <a:buChar char="•"/>
            </a:pPr>
            <a:r>
              <a:rPr lang="en-US" sz="1200" cap="all">
                <a:solidFill>
                  <a:srgbClr val="000000"/>
                </a:solidFill>
              </a:rPr>
              <a:t>Public benefits,</a:t>
            </a:r>
          </a:p>
          <a:p>
            <a:pPr marL="171450" indent="-171450" fontAlgn="base">
              <a:spcBef>
                <a:spcPts val="600"/>
              </a:spcBef>
              <a:spcAft>
                <a:spcPct val="0"/>
              </a:spcAft>
              <a:buFont typeface="Arial" pitchFamily="34" charset="0"/>
              <a:buChar char="•"/>
            </a:pPr>
            <a:r>
              <a:rPr lang="en-US" sz="1200" cap="all">
                <a:solidFill>
                  <a:srgbClr val="000000"/>
                </a:solidFill>
              </a:rPr>
              <a:t>Employee benefits, </a:t>
            </a:r>
          </a:p>
          <a:p>
            <a:pPr marL="171450" indent="-171450" fontAlgn="base">
              <a:spcBef>
                <a:spcPts val="600"/>
              </a:spcBef>
              <a:spcAft>
                <a:spcPct val="0"/>
              </a:spcAft>
              <a:buFont typeface="Arial" pitchFamily="34" charset="0"/>
              <a:buChar char="•"/>
            </a:pPr>
            <a:r>
              <a:rPr lang="en-US" sz="1200" cap="all">
                <a:solidFill>
                  <a:srgbClr val="000000"/>
                </a:solidFill>
              </a:rPr>
              <a:t>Incentives and Recognition.</a:t>
            </a:r>
          </a:p>
        </p:txBody>
      </p:sp>
    </p:spTree>
    <p:extLst>
      <p:ext uri="{BB962C8B-B14F-4D97-AF65-F5344CB8AC3E}">
        <p14:creationId xmlns:p14="http://schemas.microsoft.com/office/powerpoint/2010/main" val="396124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Slide_bluebackground">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5" name="Titre 4"/>
          <p:cNvSpPr>
            <a:spLocks noGrp="1"/>
          </p:cNvSpPr>
          <p:nvPr>
            <p:ph type="title" hasCustomPrompt="1"/>
          </p:nvPr>
        </p:nvSpPr>
        <p:spPr>
          <a:xfrm>
            <a:off x="423822" y="2613431"/>
            <a:ext cx="8280000" cy="553998"/>
          </a:xfrm>
          <a:noFill/>
        </p:spPr>
        <p:txBody>
          <a:bodyPr lIns="0" tIns="0" rIns="0" bIns="0">
            <a:spAutoFit/>
          </a:bodyPr>
          <a:lstStyle>
            <a:lvl1pPr>
              <a:defRPr sz="4000" b="1">
                <a:solidFill>
                  <a:schemeClr val="bg1"/>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a:xfrm>
            <a:off x="447675" y="3719650"/>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7" name="Espace réservé du texte 7"/>
          <p:cNvSpPr>
            <a:spLocks noGrp="1"/>
          </p:cNvSpPr>
          <p:nvPr>
            <p:ph type="body" sz="quarter" idx="12" hasCustomPrompt="1"/>
          </p:nvPr>
        </p:nvSpPr>
        <p:spPr bwMode="gray">
          <a:xfrm>
            <a:off x="3059832" y="856857"/>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Tree>
    <p:extLst>
      <p:ext uri="{BB962C8B-B14F-4D97-AF65-F5344CB8AC3E}">
        <p14:creationId xmlns:p14="http://schemas.microsoft.com/office/powerpoint/2010/main" val="140512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6"/>
            <a:ext cx="534846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9" name="Titre 1"/>
          <p:cNvSpPr>
            <a:spLocks noGrp="1"/>
          </p:cNvSpPr>
          <p:nvPr>
            <p:ph type="title" hasCustomPrompt="1"/>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SUMMARY</a:t>
            </a:r>
            <a:endParaRPr lang="fr-FR" dirty="0"/>
          </a:p>
        </p:txBody>
      </p:sp>
      <p:sp>
        <p:nvSpPr>
          <p:cNvPr id="10" name="Espace réservé pour une image  6"/>
          <p:cNvSpPr>
            <a:spLocks noGrp="1"/>
          </p:cNvSpPr>
          <p:nvPr>
            <p:ph type="pic" sz="quarter" idx="12"/>
          </p:nvPr>
        </p:nvSpPr>
        <p:spPr>
          <a:xfrm>
            <a:off x="447674" y="954156"/>
            <a:ext cx="2828926" cy="5202000"/>
          </a:xfrm>
          <a:noFill/>
        </p:spPr>
        <p:txBody>
          <a:bodyPr/>
          <a:lstStyle>
            <a:lvl1pPr marL="0" indent="0" algn="ctr">
              <a:buNone/>
              <a:defRPr/>
            </a:lvl1pPr>
          </a:lstStyle>
          <a:p>
            <a:r>
              <a:rPr lang="en-US" dirty="0" smtClean="0"/>
              <a:t>Click icon to add picture</a:t>
            </a:r>
            <a:endParaRPr lang="fr-FR" dirty="0"/>
          </a:p>
        </p:txBody>
      </p:sp>
      <p:sp>
        <p:nvSpPr>
          <p:cNvPr id="12" name="ZoneTexte 11"/>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23662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50" y="352425"/>
            <a:ext cx="29052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54041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49" y="352425"/>
            <a:ext cx="2905200" cy="5813425"/>
          </a:xfrm>
          <a:prstGeom prst="rect">
            <a:avLst/>
          </a:prstGeom>
          <a:solidFill>
            <a:schemeClr val="tx2"/>
          </a:solidFill>
          <a:ln>
            <a:noFill/>
          </a:ln>
          <a:effec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40509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89A88-3730-4122-9815-13885AAAC08F}"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9454D-5CA0-455D-A15A-98B571729883}" type="slidenum">
              <a:rPr lang="en-US" smtClean="0"/>
              <a:t>‹#›</a:t>
            </a:fld>
            <a:endParaRPr lang="en-US"/>
          </a:p>
        </p:txBody>
      </p:sp>
    </p:spTree>
    <p:extLst>
      <p:ext uri="{BB962C8B-B14F-4D97-AF65-F5344CB8AC3E}">
        <p14:creationId xmlns:p14="http://schemas.microsoft.com/office/powerpoint/2010/main" val="5530471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8248652" cy="2186812"/>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450851" y="3212977"/>
            <a:ext cx="8245474"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414384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2838451"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3348037" y="954155"/>
            <a:ext cx="5348287"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5622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34583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tx2"/>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84567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
        <p:nvSpPr>
          <p:cNvPr id="7" name="Espace réservé du texte 6"/>
          <p:cNvSpPr>
            <a:spLocks noGrp="1"/>
          </p:cNvSpPr>
          <p:nvPr>
            <p:ph type="body" sz="quarter" idx="12"/>
          </p:nvPr>
        </p:nvSpPr>
        <p:spPr>
          <a:xfrm>
            <a:off x="415871" y="1573240"/>
            <a:ext cx="8316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3" name="Footer Placeholder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67972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1" y="1573240"/>
            <a:ext cx="4732193"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a:xfrm>
            <a:off x="5511800" y="2838450"/>
            <a:ext cx="3184525"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smtClean="0"/>
              <a:t>Click to edit Master text styles</a:t>
            </a:r>
          </a:p>
        </p:txBody>
      </p:sp>
      <p:sp>
        <p:nvSpPr>
          <p:cNvPr id="9" name="Espace réservé pour une image  8"/>
          <p:cNvSpPr>
            <a:spLocks noGrp="1"/>
          </p:cNvSpPr>
          <p:nvPr>
            <p:ph type="pic" sz="quarter" idx="16"/>
          </p:nvPr>
        </p:nvSpPr>
        <p:spPr>
          <a:xfrm>
            <a:off x="5511799" y="962024"/>
            <a:ext cx="3184525" cy="1819276"/>
          </a:xfrm>
        </p:spPr>
        <p:txBody>
          <a:bodyPr/>
          <a:lstStyle>
            <a:lvl1pPr marL="0" indent="0" algn="ctr">
              <a:buNone/>
              <a:defRPr/>
            </a:lvl1pPr>
          </a:lstStyle>
          <a:p>
            <a:r>
              <a:rPr lang="en-US" smtClean="0"/>
              <a:t>Click icon to add picture</a:t>
            </a:r>
            <a:endParaRPr lang="fr-FR"/>
          </a:p>
        </p:txBody>
      </p:sp>
      <p:sp>
        <p:nvSpPr>
          <p:cNvPr id="10" name="Titre 1"/>
          <p:cNvSpPr>
            <a:spLocks noGrp="1"/>
          </p:cNvSpPr>
          <p:nvPr>
            <p:ph type="title"/>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Tree>
    <p:extLst>
      <p:ext uri="{BB962C8B-B14F-4D97-AF65-F5344CB8AC3E}">
        <p14:creationId xmlns:p14="http://schemas.microsoft.com/office/powerpoint/2010/main" val="363195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IMAGE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4" y="954156"/>
            <a:ext cx="2718000"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ZoneTexte 8"/>
          <p:cNvSpPr txBox="1"/>
          <p:nvPr userDrawn="1"/>
        </p:nvSpPr>
        <p:spPr>
          <a:xfrm>
            <a:off x="-1188640" y="1872114"/>
            <a:ext cx="1115574" cy="3323987"/>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Tree>
    <p:extLst>
      <p:ext uri="{BB962C8B-B14F-4D97-AF65-F5344CB8AC3E}">
        <p14:creationId xmlns:p14="http://schemas.microsoft.com/office/powerpoint/2010/main" val="7658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Espace réservé du texte 4"/>
          <p:cNvSpPr>
            <a:spLocks noGrp="1"/>
          </p:cNvSpPr>
          <p:nvPr>
            <p:ph type="body" sz="quarter" idx="14"/>
          </p:nvPr>
        </p:nvSpPr>
        <p:spPr>
          <a:xfrm>
            <a:off x="444500" y="981075"/>
            <a:ext cx="2727325" cy="5165725"/>
          </a:xfrm>
          <a:solidFill>
            <a:schemeClr val="bg2"/>
          </a:solidFill>
        </p:spPr>
        <p:txBody>
          <a:bodyPr lIns="72000" rIns="108000" anchor="ctr" anchorCtr="0"/>
          <a:lstStyle>
            <a:lvl1pPr marL="0" indent="0" algn="r">
              <a:buNone/>
              <a:defRPr/>
            </a:lvl1pPr>
          </a:lstStyle>
          <a:p>
            <a:pPr lvl="0"/>
            <a:r>
              <a:rPr lang="en-US" smtClean="0"/>
              <a:t>Click to edit Master text styles</a:t>
            </a:r>
          </a:p>
        </p:txBody>
      </p:sp>
    </p:spTree>
    <p:extLst>
      <p:ext uri="{BB962C8B-B14F-4D97-AF65-F5344CB8AC3E}">
        <p14:creationId xmlns:p14="http://schemas.microsoft.com/office/powerpoint/2010/main" val="937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AND CHART WITH 1 LINE TITLE</a:t>
            </a:r>
            <a:endParaRPr lang="fr-FR" dirty="0"/>
          </a:p>
        </p:txBody>
      </p:sp>
      <p:sp>
        <p:nvSpPr>
          <p:cNvPr id="7" name="Espace réservé du texte 6"/>
          <p:cNvSpPr>
            <a:spLocks noGrp="1"/>
          </p:cNvSpPr>
          <p:nvPr>
            <p:ph type="body" sz="quarter" idx="12"/>
          </p:nvPr>
        </p:nvSpPr>
        <p:spPr>
          <a:xfrm>
            <a:off x="415871" y="1573240"/>
            <a:ext cx="8316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bwMode="gray">
          <a:xfrm>
            <a:off x="447675" y="3429000"/>
            <a:ext cx="272415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115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Tree>
    <p:extLst>
      <p:ext uri="{BB962C8B-B14F-4D97-AF65-F5344CB8AC3E}">
        <p14:creationId xmlns:p14="http://schemas.microsoft.com/office/powerpoint/2010/main" val="399045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1107996"/>
          </a:xfrm>
          <a:noFill/>
        </p:spPr>
        <p:txBody>
          <a:bodyPr lIns="0" tIns="0" rIns="0" bIns="0">
            <a:spAutoFit/>
          </a:bodyPr>
          <a:lstStyle>
            <a:lvl1pPr>
              <a:defRPr sz="4000" b="1" baseline="0">
                <a:solidFill>
                  <a:schemeClr val="tx2"/>
                </a:solidFill>
              </a:defRPr>
            </a:lvl1pPr>
          </a:lstStyle>
          <a:p>
            <a:r>
              <a:rPr lang="en-US" noProof="0" dirty="0" smtClean="0"/>
              <a:t>Health, Wellness </a:t>
            </a:r>
            <a:r>
              <a:rPr lang="en-US" noProof="0" smtClean="0"/>
              <a:t>and Sustainability</a:t>
            </a:r>
            <a:endParaRPr lang="en-US" noProof="0" dirty="0"/>
          </a:p>
        </p:txBody>
      </p:sp>
      <p:sp>
        <p:nvSpPr>
          <p:cNvPr id="8" name="Espace réservé du texte 7"/>
          <p:cNvSpPr>
            <a:spLocks noGrp="1"/>
          </p:cNvSpPr>
          <p:nvPr>
            <p:ph type="body" sz="quarter" idx="11" hasCustomPrompt="1"/>
          </p:nvPr>
        </p:nvSpPr>
        <p:spPr bwMode="gray">
          <a:xfrm>
            <a:off x="447675" y="4135437"/>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smtClean="0"/>
              <a:t>Month</a:t>
            </a:r>
            <a:r>
              <a:rPr lang="en-US" altLang="fr-FR" dirty="0" smtClean="0"/>
              <a:t> XX, 2012 (Arial 16)</a:t>
            </a:r>
            <a:endParaRPr lang="en-US" altLang="fr-FR" dirty="0"/>
          </a:p>
        </p:txBody>
      </p:sp>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endParaRPr lang="en-US" dirty="0">
              <a:solidFill>
                <a:srgbClr val="000000"/>
              </a:solidFill>
            </a:endParaRPr>
          </a:p>
        </p:txBody>
      </p:sp>
      <p:sp>
        <p:nvSpPr>
          <p:cNvPr id="14" name="Rectangle 13"/>
          <p:cNvSpPr/>
          <p:nvPr userDrawn="1"/>
        </p:nvSpPr>
        <p:spPr>
          <a:xfrm>
            <a:off x="0" y="6553200"/>
            <a:ext cx="9144000" cy="215444"/>
          </a:xfrm>
          <a:prstGeom prst="rect">
            <a:avLst/>
          </a:prstGeom>
        </p:spPr>
        <p:txBody>
          <a:bodyPr wrap="square">
            <a:spAutoFit/>
          </a:bodyPr>
          <a:lstStyle/>
          <a:p>
            <a:pPr algn="ctr" fontAlgn="base">
              <a:spcBef>
                <a:spcPct val="0"/>
              </a:spcBef>
              <a:spcAft>
                <a:spcPct val="0"/>
              </a:spcAft>
            </a:pPr>
            <a:r>
              <a:rPr lang="en-US" sz="800"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1843842761"/>
      </p:ext>
    </p:extLst>
  </p:cSld>
  <p:clrMapOvr>
    <a:masterClrMapping/>
  </p:clrMapOvr>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2" name="Espace réservé du texte 11"/>
          <p:cNvSpPr>
            <a:spLocks noGrp="1"/>
          </p:cNvSpPr>
          <p:nvPr>
            <p:ph type="body" sz="quarter" idx="13"/>
          </p:nvPr>
        </p:nvSpPr>
        <p:spPr>
          <a:xfrm>
            <a:off x="450850" y="1567061"/>
            <a:ext cx="8245475"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7162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Rectangle 3"/>
          <p:cNvSpPr/>
          <p:nvPr userDrawn="1"/>
        </p:nvSpPr>
        <p:spPr bwMode="gray">
          <a:xfrm>
            <a:off x="450850" y="1268759"/>
            <a:ext cx="8245475" cy="4891211"/>
          </a:xfrm>
          <a:prstGeom prst="rect">
            <a:avLst/>
          </a:prstGeom>
          <a:solidFill>
            <a:schemeClr val="bg2"/>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0" name="ZoneTexte 9"/>
          <p:cNvSpPr txBox="1"/>
          <p:nvPr userDrawn="1"/>
        </p:nvSpPr>
        <p:spPr>
          <a:xfrm>
            <a:off x="9214420" y="332656"/>
            <a:ext cx="1115574" cy="3508653"/>
          </a:xfrm>
          <a:prstGeom prst="rect">
            <a:avLst/>
          </a:prstGeom>
          <a:noFill/>
        </p:spPr>
        <p:txBody>
          <a:bodyPr wrap="square" lIns="0" tIns="0" rIns="0" bIns="0" rtlCol="0">
            <a:spAutoFit/>
          </a:bodyPr>
          <a:lstStyle/>
          <a:p>
            <a:pPr fontAlgn="base">
              <a:spcBef>
                <a:spcPct val="0"/>
              </a:spcBef>
              <a:spcAft>
                <a:spcPct val="0"/>
              </a:spcAft>
            </a:pPr>
            <a:r>
              <a:rPr lang="fr-FR" sz="1200" b="1">
                <a:solidFill>
                  <a:srgbClr val="000000"/>
                </a:solidFill>
              </a:rPr>
              <a:t>TO</a:t>
            </a:r>
          </a:p>
          <a:p>
            <a:pP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fontAlgn="base">
              <a:spcBef>
                <a:spcPct val="0"/>
              </a:spcBef>
              <a:spcAft>
                <a:spcPct val="0"/>
              </a:spcAft>
            </a:pPr>
            <a:endParaRPr lang="fr-FR" sz="1200" b="1">
              <a:solidFill>
                <a:srgbClr val="000000"/>
              </a:solidFill>
            </a:endParaRPr>
          </a:p>
          <a:p>
            <a:pP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fontAlgn="base">
              <a:spcBef>
                <a:spcPct val="0"/>
              </a:spcBef>
              <a:spcAft>
                <a:spcPct val="0"/>
              </a:spcAft>
            </a:pPr>
            <a:endParaRPr lang="fr-FR" sz="1200">
              <a:solidFill>
                <a:srgbClr val="000000"/>
              </a:solidFill>
            </a:endParaRPr>
          </a:p>
          <a:p>
            <a:pPr fontAlgn="base">
              <a:spcBef>
                <a:spcPct val="0"/>
              </a:spcBef>
              <a:spcAft>
                <a:spcPct val="0"/>
              </a:spcAft>
            </a:pPr>
            <a:endParaRPr lang="fr-FR" sz="1200">
              <a:solidFill>
                <a:srgbClr val="000000"/>
              </a:solidFill>
            </a:endParaRPr>
          </a:p>
        </p:txBody>
      </p:sp>
      <p:sp>
        <p:nvSpPr>
          <p:cNvPr id="6" name="Footer Placeholder 5"/>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9691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DD915A71-FEC0-4A35-8658-0A3BDA11D51D}" type="datetimeFigureOut">
              <a:rPr lang="en-US">
                <a:solidFill>
                  <a:prstClr val="black">
                    <a:tint val="75000"/>
                  </a:prstClr>
                </a:solidFill>
              </a:rPr>
              <a:pPr fontAlgn="base">
                <a:spcBef>
                  <a:spcPct val="0"/>
                </a:spcBef>
                <a:spcAft>
                  <a:spcPct val="0"/>
                </a:spcAft>
              </a:pPr>
              <a:t>11/26/17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72380F-9C14-4FEB-AD7C-A201AF76F75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7378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cSld name="Titre de la présentation">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3933056"/>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sp>
        <p:nvSpPr>
          <p:cNvPr id="2" name="Titre 1"/>
          <p:cNvSpPr>
            <a:spLocks noGrp="1"/>
          </p:cNvSpPr>
          <p:nvPr>
            <p:ph type="ctrTitle" hasCustomPrompt="1"/>
          </p:nvPr>
        </p:nvSpPr>
        <p:spPr>
          <a:xfrm>
            <a:off x="323528" y="3924000"/>
            <a:ext cx="6048672" cy="935527"/>
          </a:xfrm>
          <a:solidFill>
            <a:srgbClr val="E30613">
              <a:alpha val="60000"/>
            </a:srgbClr>
          </a:solidFill>
        </p:spPr>
        <p:txBody>
          <a:bodyPr/>
          <a:lstStyle>
            <a:lvl1pPr>
              <a:defRPr sz="4000"/>
            </a:lvl1pPr>
          </a:lstStyle>
          <a:p>
            <a:r>
              <a:rPr lang="fr-FR" dirty="0" smtClean="0"/>
              <a:t>Modifier le style du titre</a:t>
            </a:r>
            <a:endParaRPr lang="fr-FR" dirty="0"/>
          </a:p>
        </p:txBody>
      </p:sp>
      <p:sp>
        <p:nvSpPr>
          <p:cNvPr id="3" name="Sous-titre 2"/>
          <p:cNvSpPr>
            <a:spLocks noGrp="1"/>
          </p:cNvSpPr>
          <p:nvPr>
            <p:ph type="subTitle" idx="1"/>
          </p:nvPr>
        </p:nvSpPr>
        <p:spPr>
          <a:xfrm>
            <a:off x="323528" y="4894944"/>
            <a:ext cx="8496944" cy="190240"/>
          </a:xfrm>
        </p:spPr>
        <p:txBody>
          <a:bodyPr lIns="324000" tIns="36000">
            <a:spAutoFit/>
          </a:bodyPr>
          <a:lstStyle>
            <a:lvl1pPr marL="0" indent="0" algn="l">
              <a:buNone/>
              <a:defRPr sz="1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67125" y="5997624"/>
            <a:ext cx="3340136" cy="527720"/>
          </a:xfrm>
          <a:prstGeom prst="rect">
            <a:avLst/>
          </a:prstGeom>
        </p:spPr>
      </p:pic>
      <p:pic>
        <p:nvPicPr>
          <p:cNvPr id="1433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33400" y="446504"/>
            <a:ext cx="8153400" cy="473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351659"/>
      </p:ext>
    </p:extLst>
  </p:cSld>
  <p:clrMapOvr>
    <a:masterClrMapping/>
  </p:clrMapOvr>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a:solidFill>
                  <a:schemeClr val="tx2"/>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sp>
        <p:nvSpPr>
          <p:cNvPr id="7" name="ZoneTexte 6"/>
          <p:cNvSpPr txBox="1"/>
          <p:nvPr userDrawn="1"/>
        </p:nvSpPr>
        <p:spPr>
          <a:xfrm>
            <a:off x="-1298748" y="369218"/>
            <a:ext cx="1197038" cy="3877985"/>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REPLACE</a:t>
            </a:r>
            <a:r>
              <a:rPr lang="fr-FR" sz="1400">
                <a:solidFill>
                  <a:srgbClr val="000000"/>
                </a:solidFill>
              </a:rPr>
              <a:t> </a:t>
            </a:r>
            <a:r>
              <a:rPr lang="fr-FR" sz="1400" b="1">
                <a:solidFill>
                  <a:srgbClr val="000000"/>
                </a:solidFill>
              </a:rPr>
              <a:t>THE IMAGE: </a:t>
            </a:r>
          </a:p>
          <a:p>
            <a:pPr algn="r" fontAlgn="base">
              <a:spcBef>
                <a:spcPct val="0"/>
              </a:spcBef>
              <a:spcAft>
                <a:spcPct val="0"/>
              </a:spcAft>
            </a:pPr>
            <a:endParaRPr lang="fr-FR" sz="1400" b="1">
              <a:solidFill>
                <a:srgbClr val="000000"/>
              </a:solidFill>
            </a:endParaRPr>
          </a:p>
          <a:p>
            <a:pPr algn="r" fontAlgn="base">
              <a:spcBef>
                <a:spcPct val="0"/>
              </a:spcBef>
              <a:spcAft>
                <a:spcPct val="0"/>
              </a:spcAft>
            </a:pPr>
            <a:r>
              <a:rPr lang="fr-FR" sz="1400">
                <a:solidFill>
                  <a:srgbClr val="000000"/>
                </a:solidFill>
              </a:rPr>
              <a:t>Right  click &gt; </a:t>
            </a:r>
            <a:r>
              <a:rPr lang="fr-FR" sz="1400" i="1">
                <a:solidFill>
                  <a:srgbClr val="000000"/>
                </a:solidFill>
              </a:rPr>
              <a:t>Background layout…</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i="1">
                <a:solidFill>
                  <a:srgbClr val="000000"/>
                </a:solidFill>
              </a:rPr>
              <a:t>Filling with image or texture</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i="1">
                <a:solidFill>
                  <a:srgbClr val="000000"/>
                </a:solidFill>
              </a:rPr>
              <a:t>Insert from… File</a:t>
            </a:r>
            <a:r>
              <a:rPr lang="fr-FR" sz="1400">
                <a:solidFill>
                  <a:srgbClr val="000000"/>
                </a:solidFill>
              </a:rPr>
              <a:t> </a:t>
            </a:r>
            <a:r>
              <a:rPr lang="fr-FR" sz="1400" err="1">
                <a:solidFill>
                  <a:srgbClr val="000000"/>
                </a:solidFill>
              </a:rPr>
              <a:t>button</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err="1">
                <a:solidFill>
                  <a:srgbClr val="000000"/>
                </a:solidFill>
              </a:rPr>
              <a:t>your</a:t>
            </a:r>
            <a:r>
              <a:rPr lang="fr-FR" sz="1400">
                <a:solidFill>
                  <a:srgbClr val="000000"/>
                </a:solidFill>
              </a:rPr>
              <a:t> </a:t>
            </a:r>
            <a:r>
              <a:rPr lang="fr-FR" sz="1400" err="1">
                <a:solidFill>
                  <a:srgbClr val="000000"/>
                </a:solidFill>
              </a:rPr>
              <a:t>picture</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Close </a:t>
            </a:r>
            <a:r>
              <a:rPr lang="fr-FR" sz="1400" err="1">
                <a:solidFill>
                  <a:srgbClr val="000000"/>
                </a:solidFill>
              </a:rPr>
              <a:t>window</a:t>
            </a:r>
            <a:endParaRPr lang="fr-FR" sz="1400">
              <a:solidFill>
                <a:srgbClr val="000000"/>
              </a:solidFill>
            </a:endParaRPr>
          </a:p>
        </p:txBody>
      </p:sp>
      <p:sp>
        <p:nvSpPr>
          <p:cNvPr id="11" name="ZoneTexte 10"/>
          <p:cNvSpPr txBox="1"/>
          <p:nvPr userDrawn="1"/>
        </p:nvSpPr>
        <p:spPr>
          <a:xfrm>
            <a:off x="-1298748" y="5583907"/>
            <a:ext cx="1197038" cy="1077218"/>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On a </a:t>
            </a:r>
            <a:r>
              <a:rPr lang="fr-FR" sz="1400" b="1" err="1">
                <a:solidFill>
                  <a:srgbClr val="000000"/>
                </a:solidFill>
              </a:rPr>
              <a:t>dark</a:t>
            </a:r>
            <a:r>
              <a:rPr lang="fr-FR" sz="1400" b="1">
                <a:solidFill>
                  <a:srgbClr val="000000"/>
                </a:solidFill>
              </a:rPr>
              <a:t> background </a:t>
            </a:r>
            <a:r>
              <a:rPr lang="fr-FR" sz="1400" b="1" err="1">
                <a:solidFill>
                  <a:srgbClr val="000000"/>
                </a:solidFill>
              </a:rPr>
              <a:t>remove</a:t>
            </a:r>
            <a:r>
              <a:rPr lang="fr-FR" sz="1400" b="1">
                <a:solidFill>
                  <a:srgbClr val="000000"/>
                </a:solidFill>
              </a:rPr>
              <a:t> the STOP Hunger </a:t>
            </a:r>
            <a:r>
              <a:rPr lang="fr-FR" sz="1400" b="1" err="1">
                <a:solidFill>
                  <a:srgbClr val="000000"/>
                </a:solidFill>
              </a:rPr>
              <a:t>color</a:t>
            </a:r>
            <a:r>
              <a:rPr lang="fr-FR" sz="1400" b="1">
                <a:solidFill>
                  <a:srgbClr val="000000"/>
                </a:solidFill>
              </a:rPr>
              <a:t> logo</a:t>
            </a:r>
            <a:endParaRPr lang="fr-FR" sz="1400">
              <a:solidFill>
                <a:srgbClr val="000000"/>
              </a:solidFill>
            </a:endParaRPr>
          </a:p>
        </p:txBody>
      </p:sp>
      <p:sp>
        <p:nvSpPr>
          <p:cNvPr id="9" name="Espace réservé du texte 7"/>
          <p:cNvSpPr>
            <a:spLocks noGrp="1"/>
          </p:cNvSpPr>
          <p:nvPr>
            <p:ph type="body" sz="quarter" idx="12" hasCustomPrompt="1"/>
          </p:nvPr>
        </p:nvSpPr>
        <p:spPr bwMode="gray">
          <a:xfrm>
            <a:off x="3059832" y="864000"/>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
        <p:nvSpPr>
          <p:cNvPr id="13" name="ZoneTexte 12"/>
          <p:cNvSpPr txBox="1"/>
          <p:nvPr userDrawn="1"/>
        </p:nvSpPr>
        <p:spPr>
          <a:xfrm>
            <a:off x="9236918" y="870208"/>
            <a:ext cx="3543994" cy="4832092"/>
          </a:xfrm>
          <a:prstGeom prst="rect">
            <a:avLst/>
          </a:prstGeom>
          <a:noFill/>
        </p:spPr>
        <p:txBody>
          <a:bodyPr wrap="square" lIns="0" tIns="0" rIns="0" bIns="0" rtlCol="0">
            <a:spAutoFit/>
          </a:bodyPr>
          <a:lstStyle/>
          <a:p>
            <a:pPr fontAlgn="base">
              <a:spcBef>
                <a:spcPct val="0"/>
              </a:spcBef>
              <a:spcAft>
                <a:spcPct val="0"/>
              </a:spcAft>
            </a:pPr>
            <a:r>
              <a:rPr lang="en-US" sz="1400" b="1">
                <a:solidFill>
                  <a:srgbClr val="000000"/>
                </a:solidFill>
              </a:rPr>
              <a:t>THE “EXPERTISE” </a:t>
            </a:r>
            <a:br>
              <a:rPr lang="en-US" sz="1400" b="1">
                <a:solidFill>
                  <a:srgbClr val="000000"/>
                </a:solidFill>
              </a:rPr>
            </a:br>
            <a:r>
              <a:rPr lang="en-US" sz="1400" b="1">
                <a:solidFill>
                  <a:srgbClr val="000000"/>
                </a:solidFill>
              </a:rPr>
              <a:t>IS NOT MANDATORY </a:t>
            </a:r>
            <a:r>
              <a:rPr lang="en-US" sz="1400">
                <a:solidFill>
                  <a:srgbClr val="000000"/>
                </a:solidFill>
              </a:rPr>
              <a:t>and it can be used </a:t>
            </a:r>
            <a:br>
              <a:rPr lang="en-US" sz="1400">
                <a:solidFill>
                  <a:srgbClr val="000000"/>
                </a:solidFill>
              </a:rPr>
            </a:br>
            <a:r>
              <a:rPr lang="en-US" sz="1400" b="1">
                <a:solidFill>
                  <a:srgbClr val="000000"/>
                </a:solidFill>
              </a:rPr>
              <a:t>for the following expertise only :</a:t>
            </a:r>
            <a:r>
              <a:rPr lang="fr-FR" sz="1400" b="1">
                <a:solidFill>
                  <a:srgbClr val="000000"/>
                </a:solidFill>
              </a:rPr>
              <a:t> </a:t>
            </a:r>
          </a:p>
          <a:p>
            <a:pPr marL="171450" indent="-171450" fontAlgn="base">
              <a:spcBef>
                <a:spcPts val="600"/>
              </a:spcBef>
              <a:spcAft>
                <a:spcPct val="0"/>
              </a:spcAft>
              <a:buFont typeface="Arial" pitchFamily="34" charset="0"/>
              <a:buChar char="•"/>
            </a:pPr>
            <a:r>
              <a:rPr lang="en-US" sz="1200" cap="all">
                <a:solidFill>
                  <a:srgbClr val="000000"/>
                </a:solidFill>
              </a:rPr>
              <a:t>On-site Services, </a:t>
            </a:r>
          </a:p>
          <a:p>
            <a:pPr marL="171450" indent="-171450" fontAlgn="base">
              <a:spcBef>
                <a:spcPts val="600"/>
              </a:spcBef>
              <a:spcAft>
                <a:spcPct val="0"/>
              </a:spcAft>
              <a:buFont typeface="Arial" pitchFamily="34" charset="0"/>
              <a:buChar char="•"/>
            </a:pPr>
            <a:r>
              <a:rPr lang="en-US" sz="1200" cap="all">
                <a:solidFill>
                  <a:srgbClr val="000000"/>
                </a:solidFill>
              </a:rPr>
              <a:t>Benefits and Rewards Services,</a:t>
            </a:r>
          </a:p>
          <a:p>
            <a:pPr marL="171450" indent="-171450" fontAlgn="base">
              <a:spcBef>
                <a:spcPts val="600"/>
              </a:spcBef>
              <a:spcAft>
                <a:spcPct val="0"/>
              </a:spcAft>
              <a:buFont typeface="Arial" pitchFamily="34" charset="0"/>
              <a:buChar char="•"/>
            </a:pPr>
            <a:r>
              <a:rPr lang="en-US" sz="1200" cap="all">
                <a:solidFill>
                  <a:srgbClr val="000000"/>
                </a:solidFill>
              </a:rPr>
              <a:t>Personal and Home Services, </a:t>
            </a:r>
          </a:p>
          <a:p>
            <a:pPr marL="171450" indent="-171450" fontAlgn="base">
              <a:spcBef>
                <a:spcPts val="600"/>
              </a:spcBef>
              <a:spcAft>
                <a:spcPct val="0"/>
              </a:spcAft>
              <a:buFont typeface="Arial" pitchFamily="34" charset="0"/>
              <a:buChar char="•"/>
            </a:pPr>
            <a:r>
              <a:rPr lang="en-US" sz="1200" cap="all">
                <a:solidFill>
                  <a:srgbClr val="000000"/>
                </a:solidFill>
              </a:rPr>
              <a:t>corporate, </a:t>
            </a:r>
          </a:p>
          <a:p>
            <a:pPr marL="171450" indent="-171450" fontAlgn="base">
              <a:spcBef>
                <a:spcPts val="600"/>
              </a:spcBef>
              <a:spcAft>
                <a:spcPct val="0"/>
              </a:spcAft>
              <a:buFont typeface="Arial" pitchFamily="34" charset="0"/>
              <a:buChar char="•"/>
            </a:pPr>
            <a:r>
              <a:rPr lang="en-US" sz="1200" cap="all">
                <a:solidFill>
                  <a:srgbClr val="000000"/>
                </a:solidFill>
              </a:rPr>
              <a:t>Health Care, </a:t>
            </a:r>
          </a:p>
          <a:p>
            <a:pPr marL="171450" indent="-171450" fontAlgn="base">
              <a:spcBef>
                <a:spcPts val="600"/>
              </a:spcBef>
              <a:spcAft>
                <a:spcPct val="0"/>
              </a:spcAft>
              <a:buFont typeface="Arial" pitchFamily="34" charset="0"/>
              <a:buChar char="•"/>
            </a:pPr>
            <a:r>
              <a:rPr lang="en-US" sz="1200" cap="all">
                <a:solidFill>
                  <a:srgbClr val="000000"/>
                </a:solidFill>
              </a:rPr>
              <a:t>Education, </a:t>
            </a:r>
          </a:p>
          <a:p>
            <a:pPr marL="171450" indent="-171450" fontAlgn="base">
              <a:spcBef>
                <a:spcPts val="600"/>
              </a:spcBef>
              <a:spcAft>
                <a:spcPct val="0"/>
              </a:spcAft>
              <a:buFont typeface="Arial" pitchFamily="34" charset="0"/>
              <a:buChar char="•"/>
            </a:pPr>
            <a:r>
              <a:rPr lang="en-US" sz="1200" cap="all">
                <a:solidFill>
                  <a:srgbClr val="000000"/>
                </a:solidFill>
              </a:rPr>
              <a:t>Defense, </a:t>
            </a:r>
          </a:p>
          <a:p>
            <a:pPr marL="171450" indent="-171450" fontAlgn="base">
              <a:spcBef>
                <a:spcPts val="600"/>
              </a:spcBef>
              <a:spcAft>
                <a:spcPct val="0"/>
              </a:spcAft>
              <a:buFont typeface="Arial" pitchFamily="34" charset="0"/>
              <a:buChar char="•"/>
            </a:pPr>
            <a:r>
              <a:rPr lang="en-US" sz="1200" cap="all">
                <a:solidFill>
                  <a:srgbClr val="000000"/>
                </a:solidFill>
              </a:rPr>
              <a:t>Remote Sites, </a:t>
            </a:r>
          </a:p>
          <a:p>
            <a:pPr marL="171450" indent="-171450" fontAlgn="base">
              <a:spcBef>
                <a:spcPts val="600"/>
              </a:spcBef>
              <a:spcAft>
                <a:spcPct val="0"/>
              </a:spcAft>
              <a:buFont typeface="Arial" pitchFamily="34" charset="0"/>
              <a:buChar char="•"/>
            </a:pPr>
            <a:r>
              <a:rPr lang="en-US" sz="1200" cap="all">
                <a:solidFill>
                  <a:srgbClr val="000000"/>
                </a:solidFill>
              </a:rPr>
              <a:t>Justice services, </a:t>
            </a:r>
          </a:p>
          <a:p>
            <a:pPr marL="171450" indent="-171450" fontAlgn="base">
              <a:spcBef>
                <a:spcPts val="600"/>
              </a:spcBef>
              <a:spcAft>
                <a:spcPct val="0"/>
              </a:spcAft>
              <a:buFont typeface="Arial" pitchFamily="34" charset="0"/>
              <a:buChar char="•"/>
            </a:pPr>
            <a:r>
              <a:rPr lang="en-US" sz="1200" cap="all">
                <a:solidFill>
                  <a:srgbClr val="000000"/>
                </a:solidFill>
              </a:rPr>
              <a:t>Seniors, </a:t>
            </a:r>
          </a:p>
          <a:p>
            <a:pPr marL="171450" indent="-171450" fontAlgn="base">
              <a:spcBef>
                <a:spcPts val="600"/>
              </a:spcBef>
              <a:spcAft>
                <a:spcPct val="0"/>
              </a:spcAft>
              <a:buFont typeface="Arial" pitchFamily="34" charset="0"/>
              <a:buChar char="•"/>
            </a:pPr>
            <a:r>
              <a:rPr lang="en-US" sz="1200" cap="all">
                <a:solidFill>
                  <a:srgbClr val="000000"/>
                </a:solidFill>
              </a:rPr>
              <a:t>Sports and Leisure, </a:t>
            </a:r>
          </a:p>
          <a:p>
            <a:pPr marL="171450" indent="-171450" fontAlgn="base">
              <a:spcBef>
                <a:spcPts val="600"/>
              </a:spcBef>
              <a:spcAft>
                <a:spcPct val="0"/>
              </a:spcAft>
              <a:buFont typeface="Arial" pitchFamily="34" charset="0"/>
              <a:buChar char="•"/>
            </a:pPr>
            <a:r>
              <a:rPr lang="en-US" sz="1200" cap="all">
                <a:solidFill>
                  <a:srgbClr val="000000"/>
                </a:solidFill>
              </a:rPr>
              <a:t>Child care, </a:t>
            </a:r>
          </a:p>
          <a:p>
            <a:pPr marL="171450" indent="-171450" fontAlgn="base">
              <a:spcBef>
                <a:spcPts val="600"/>
              </a:spcBef>
              <a:spcAft>
                <a:spcPct val="0"/>
              </a:spcAft>
              <a:buFont typeface="Arial" pitchFamily="34" charset="0"/>
              <a:buChar char="•"/>
            </a:pPr>
            <a:r>
              <a:rPr lang="en-US" sz="1200" cap="all">
                <a:solidFill>
                  <a:srgbClr val="000000"/>
                </a:solidFill>
              </a:rPr>
              <a:t>In-home senior care, </a:t>
            </a:r>
          </a:p>
          <a:p>
            <a:pPr marL="171450" indent="-171450" fontAlgn="base">
              <a:spcBef>
                <a:spcPts val="600"/>
              </a:spcBef>
              <a:spcAft>
                <a:spcPct val="0"/>
              </a:spcAft>
              <a:buFont typeface="Arial" pitchFamily="34" charset="0"/>
              <a:buChar char="•"/>
            </a:pPr>
            <a:r>
              <a:rPr lang="en-US" sz="1200" cap="all">
                <a:solidFill>
                  <a:srgbClr val="000000"/>
                </a:solidFill>
              </a:rPr>
              <a:t>Public benefits,</a:t>
            </a:r>
          </a:p>
          <a:p>
            <a:pPr marL="171450" indent="-171450" fontAlgn="base">
              <a:spcBef>
                <a:spcPts val="600"/>
              </a:spcBef>
              <a:spcAft>
                <a:spcPct val="0"/>
              </a:spcAft>
              <a:buFont typeface="Arial" pitchFamily="34" charset="0"/>
              <a:buChar char="•"/>
            </a:pPr>
            <a:r>
              <a:rPr lang="en-US" sz="1200" cap="all">
                <a:solidFill>
                  <a:srgbClr val="000000"/>
                </a:solidFill>
              </a:rPr>
              <a:t>Employee benefits, </a:t>
            </a:r>
          </a:p>
          <a:p>
            <a:pPr marL="171450" indent="-171450" fontAlgn="base">
              <a:spcBef>
                <a:spcPts val="600"/>
              </a:spcBef>
              <a:spcAft>
                <a:spcPct val="0"/>
              </a:spcAft>
              <a:buFont typeface="Arial" pitchFamily="34" charset="0"/>
              <a:buChar char="•"/>
            </a:pPr>
            <a:r>
              <a:rPr lang="en-US" sz="1200" cap="all">
                <a:solidFill>
                  <a:srgbClr val="000000"/>
                </a:solidFill>
              </a:rPr>
              <a:t>Incentives and Recognition.</a:t>
            </a:r>
          </a:p>
        </p:txBody>
      </p:sp>
    </p:spTree>
    <p:extLst>
      <p:ext uri="{BB962C8B-B14F-4D97-AF65-F5344CB8AC3E}">
        <p14:creationId xmlns:p14="http://schemas.microsoft.com/office/powerpoint/2010/main" val="282600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Slide_bluebackground">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5" name="Titre 4"/>
          <p:cNvSpPr>
            <a:spLocks noGrp="1"/>
          </p:cNvSpPr>
          <p:nvPr>
            <p:ph type="title" hasCustomPrompt="1"/>
          </p:nvPr>
        </p:nvSpPr>
        <p:spPr>
          <a:xfrm>
            <a:off x="423822" y="2613431"/>
            <a:ext cx="8280000" cy="553998"/>
          </a:xfrm>
          <a:noFill/>
        </p:spPr>
        <p:txBody>
          <a:bodyPr lIns="0" tIns="0" rIns="0" bIns="0">
            <a:spAutoFit/>
          </a:bodyPr>
          <a:lstStyle>
            <a:lvl1pPr>
              <a:defRPr sz="4000" b="1">
                <a:solidFill>
                  <a:schemeClr val="bg1"/>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a:xfrm>
            <a:off x="447675" y="3719650"/>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7" name="Espace réservé du texte 7"/>
          <p:cNvSpPr>
            <a:spLocks noGrp="1"/>
          </p:cNvSpPr>
          <p:nvPr>
            <p:ph type="body" sz="quarter" idx="12" hasCustomPrompt="1"/>
          </p:nvPr>
        </p:nvSpPr>
        <p:spPr bwMode="gray">
          <a:xfrm>
            <a:off x="3059832" y="856857"/>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Tree>
    <p:extLst>
      <p:ext uri="{BB962C8B-B14F-4D97-AF65-F5344CB8AC3E}">
        <p14:creationId xmlns:p14="http://schemas.microsoft.com/office/powerpoint/2010/main" val="15168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6"/>
            <a:ext cx="534846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9" name="Titre 1"/>
          <p:cNvSpPr>
            <a:spLocks noGrp="1"/>
          </p:cNvSpPr>
          <p:nvPr>
            <p:ph type="title" hasCustomPrompt="1"/>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SUMMARY</a:t>
            </a:r>
            <a:endParaRPr lang="fr-FR" dirty="0"/>
          </a:p>
        </p:txBody>
      </p:sp>
      <p:sp>
        <p:nvSpPr>
          <p:cNvPr id="10" name="Espace réservé pour une image  6"/>
          <p:cNvSpPr>
            <a:spLocks noGrp="1"/>
          </p:cNvSpPr>
          <p:nvPr>
            <p:ph type="pic" sz="quarter" idx="12"/>
          </p:nvPr>
        </p:nvSpPr>
        <p:spPr>
          <a:xfrm>
            <a:off x="447674" y="954156"/>
            <a:ext cx="2828926" cy="5202000"/>
          </a:xfrm>
          <a:noFill/>
        </p:spPr>
        <p:txBody>
          <a:bodyPr/>
          <a:lstStyle>
            <a:lvl1pPr marL="0" indent="0" algn="ctr">
              <a:buNone/>
              <a:defRPr/>
            </a:lvl1pPr>
          </a:lstStyle>
          <a:p>
            <a:r>
              <a:rPr lang="en-US" dirty="0" smtClean="0"/>
              <a:t>Click icon to add picture</a:t>
            </a:r>
            <a:endParaRPr lang="fr-FR" dirty="0"/>
          </a:p>
        </p:txBody>
      </p:sp>
      <p:sp>
        <p:nvSpPr>
          <p:cNvPr id="12" name="ZoneTexte 11"/>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08800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50" y="352425"/>
            <a:ext cx="29052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53250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49" y="352425"/>
            <a:ext cx="2905200" cy="5813425"/>
          </a:xfrm>
          <a:prstGeom prst="rect">
            <a:avLst/>
          </a:prstGeom>
          <a:solidFill>
            <a:schemeClr val="tx2"/>
          </a:solidFill>
          <a:ln>
            <a:noFill/>
          </a:ln>
          <a:effec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15809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8248652" cy="2186812"/>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450851" y="3212977"/>
            <a:ext cx="8245474"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38807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a:solidFill>
                  <a:schemeClr val="tx2"/>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sp>
        <p:nvSpPr>
          <p:cNvPr id="7" name="ZoneTexte 6"/>
          <p:cNvSpPr txBox="1"/>
          <p:nvPr userDrawn="1"/>
        </p:nvSpPr>
        <p:spPr>
          <a:xfrm>
            <a:off x="-1298748" y="369218"/>
            <a:ext cx="1197038" cy="3877985"/>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REPLACE</a:t>
            </a:r>
            <a:r>
              <a:rPr lang="fr-FR" sz="1400">
                <a:solidFill>
                  <a:srgbClr val="000000"/>
                </a:solidFill>
              </a:rPr>
              <a:t> </a:t>
            </a:r>
            <a:r>
              <a:rPr lang="fr-FR" sz="1400" b="1">
                <a:solidFill>
                  <a:srgbClr val="000000"/>
                </a:solidFill>
              </a:rPr>
              <a:t>THE IMAGE: </a:t>
            </a:r>
          </a:p>
          <a:p>
            <a:pPr algn="r" fontAlgn="base">
              <a:spcBef>
                <a:spcPct val="0"/>
              </a:spcBef>
              <a:spcAft>
                <a:spcPct val="0"/>
              </a:spcAft>
            </a:pPr>
            <a:endParaRPr lang="fr-FR" sz="1400" b="1">
              <a:solidFill>
                <a:srgbClr val="000000"/>
              </a:solidFill>
            </a:endParaRPr>
          </a:p>
          <a:p>
            <a:pPr algn="r" fontAlgn="base">
              <a:spcBef>
                <a:spcPct val="0"/>
              </a:spcBef>
              <a:spcAft>
                <a:spcPct val="0"/>
              </a:spcAft>
            </a:pPr>
            <a:r>
              <a:rPr lang="fr-FR" sz="1400">
                <a:solidFill>
                  <a:srgbClr val="000000"/>
                </a:solidFill>
              </a:rPr>
              <a:t>Right  click &gt; </a:t>
            </a:r>
            <a:r>
              <a:rPr lang="fr-FR" sz="1400" i="1">
                <a:solidFill>
                  <a:srgbClr val="000000"/>
                </a:solidFill>
              </a:rPr>
              <a:t>Background layout…</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i="1">
                <a:solidFill>
                  <a:srgbClr val="000000"/>
                </a:solidFill>
              </a:rPr>
              <a:t>Filling with image or texture</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i="1">
                <a:solidFill>
                  <a:srgbClr val="000000"/>
                </a:solidFill>
              </a:rPr>
              <a:t>Insert from… File</a:t>
            </a:r>
            <a:r>
              <a:rPr lang="fr-FR" sz="1400">
                <a:solidFill>
                  <a:srgbClr val="000000"/>
                </a:solidFill>
              </a:rPr>
              <a:t> </a:t>
            </a:r>
            <a:r>
              <a:rPr lang="fr-FR" sz="1400" err="1">
                <a:solidFill>
                  <a:srgbClr val="000000"/>
                </a:solidFill>
              </a:rPr>
              <a:t>button</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err="1">
                <a:solidFill>
                  <a:srgbClr val="000000"/>
                </a:solidFill>
              </a:rPr>
              <a:t>your</a:t>
            </a:r>
            <a:r>
              <a:rPr lang="fr-FR" sz="1400">
                <a:solidFill>
                  <a:srgbClr val="000000"/>
                </a:solidFill>
              </a:rPr>
              <a:t> </a:t>
            </a:r>
            <a:r>
              <a:rPr lang="fr-FR" sz="1400" err="1">
                <a:solidFill>
                  <a:srgbClr val="000000"/>
                </a:solidFill>
              </a:rPr>
              <a:t>picture</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Close </a:t>
            </a:r>
            <a:r>
              <a:rPr lang="fr-FR" sz="1400" err="1">
                <a:solidFill>
                  <a:srgbClr val="000000"/>
                </a:solidFill>
              </a:rPr>
              <a:t>window</a:t>
            </a:r>
            <a:endParaRPr lang="fr-FR" sz="1400">
              <a:solidFill>
                <a:srgbClr val="000000"/>
              </a:solidFill>
            </a:endParaRPr>
          </a:p>
        </p:txBody>
      </p:sp>
      <p:sp>
        <p:nvSpPr>
          <p:cNvPr id="11" name="ZoneTexte 10"/>
          <p:cNvSpPr txBox="1"/>
          <p:nvPr userDrawn="1"/>
        </p:nvSpPr>
        <p:spPr>
          <a:xfrm>
            <a:off x="-1298748" y="5583907"/>
            <a:ext cx="1197038" cy="1077218"/>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On a </a:t>
            </a:r>
            <a:r>
              <a:rPr lang="fr-FR" sz="1400" b="1" err="1">
                <a:solidFill>
                  <a:srgbClr val="000000"/>
                </a:solidFill>
              </a:rPr>
              <a:t>dark</a:t>
            </a:r>
            <a:r>
              <a:rPr lang="fr-FR" sz="1400" b="1">
                <a:solidFill>
                  <a:srgbClr val="000000"/>
                </a:solidFill>
              </a:rPr>
              <a:t> background </a:t>
            </a:r>
            <a:r>
              <a:rPr lang="fr-FR" sz="1400" b="1" err="1">
                <a:solidFill>
                  <a:srgbClr val="000000"/>
                </a:solidFill>
              </a:rPr>
              <a:t>remove</a:t>
            </a:r>
            <a:r>
              <a:rPr lang="fr-FR" sz="1400" b="1">
                <a:solidFill>
                  <a:srgbClr val="000000"/>
                </a:solidFill>
              </a:rPr>
              <a:t> the STOP Hunger </a:t>
            </a:r>
            <a:r>
              <a:rPr lang="fr-FR" sz="1400" b="1" err="1">
                <a:solidFill>
                  <a:srgbClr val="000000"/>
                </a:solidFill>
              </a:rPr>
              <a:t>color</a:t>
            </a:r>
            <a:r>
              <a:rPr lang="fr-FR" sz="1400" b="1">
                <a:solidFill>
                  <a:srgbClr val="000000"/>
                </a:solidFill>
              </a:rPr>
              <a:t> logo</a:t>
            </a:r>
            <a:endParaRPr lang="fr-FR" sz="1400">
              <a:solidFill>
                <a:srgbClr val="000000"/>
              </a:solidFill>
            </a:endParaRPr>
          </a:p>
        </p:txBody>
      </p:sp>
      <p:sp>
        <p:nvSpPr>
          <p:cNvPr id="9" name="Espace réservé du texte 7"/>
          <p:cNvSpPr>
            <a:spLocks noGrp="1"/>
          </p:cNvSpPr>
          <p:nvPr>
            <p:ph type="body" sz="quarter" idx="12" hasCustomPrompt="1"/>
          </p:nvPr>
        </p:nvSpPr>
        <p:spPr bwMode="gray">
          <a:xfrm>
            <a:off x="3059832" y="864000"/>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
        <p:nvSpPr>
          <p:cNvPr id="13" name="ZoneTexte 12"/>
          <p:cNvSpPr txBox="1"/>
          <p:nvPr userDrawn="1"/>
        </p:nvSpPr>
        <p:spPr>
          <a:xfrm>
            <a:off x="9236918" y="870208"/>
            <a:ext cx="3543994" cy="4832092"/>
          </a:xfrm>
          <a:prstGeom prst="rect">
            <a:avLst/>
          </a:prstGeom>
          <a:noFill/>
        </p:spPr>
        <p:txBody>
          <a:bodyPr wrap="square" lIns="0" tIns="0" rIns="0" bIns="0" rtlCol="0">
            <a:spAutoFit/>
          </a:bodyPr>
          <a:lstStyle/>
          <a:p>
            <a:pPr fontAlgn="base">
              <a:spcBef>
                <a:spcPct val="0"/>
              </a:spcBef>
              <a:spcAft>
                <a:spcPct val="0"/>
              </a:spcAft>
            </a:pPr>
            <a:r>
              <a:rPr lang="en-US" sz="1400" b="1">
                <a:solidFill>
                  <a:srgbClr val="000000"/>
                </a:solidFill>
              </a:rPr>
              <a:t>THE “EXPERTISE” </a:t>
            </a:r>
            <a:br>
              <a:rPr lang="en-US" sz="1400" b="1">
                <a:solidFill>
                  <a:srgbClr val="000000"/>
                </a:solidFill>
              </a:rPr>
            </a:br>
            <a:r>
              <a:rPr lang="en-US" sz="1400" b="1">
                <a:solidFill>
                  <a:srgbClr val="000000"/>
                </a:solidFill>
              </a:rPr>
              <a:t>IS NOT MANDATORY </a:t>
            </a:r>
            <a:r>
              <a:rPr lang="en-US" sz="1400">
                <a:solidFill>
                  <a:srgbClr val="000000"/>
                </a:solidFill>
              </a:rPr>
              <a:t>and it can be used </a:t>
            </a:r>
            <a:br>
              <a:rPr lang="en-US" sz="1400">
                <a:solidFill>
                  <a:srgbClr val="000000"/>
                </a:solidFill>
              </a:rPr>
            </a:br>
            <a:r>
              <a:rPr lang="en-US" sz="1400" b="1">
                <a:solidFill>
                  <a:srgbClr val="000000"/>
                </a:solidFill>
              </a:rPr>
              <a:t>for the following expertise only :</a:t>
            </a:r>
            <a:r>
              <a:rPr lang="fr-FR" sz="1400" b="1">
                <a:solidFill>
                  <a:srgbClr val="000000"/>
                </a:solidFill>
              </a:rPr>
              <a:t> </a:t>
            </a:r>
          </a:p>
          <a:p>
            <a:pPr marL="171450" indent="-171450" fontAlgn="base">
              <a:spcBef>
                <a:spcPts val="600"/>
              </a:spcBef>
              <a:spcAft>
                <a:spcPct val="0"/>
              </a:spcAft>
              <a:buFont typeface="Arial" pitchFamily="34" charset="0"/>
              <a:buChar char="•"/>
            </a:pPr>
            <a:r>
              <a:rPr lang="en-US" sz="1200" cap="all">
                <a:solidFill>
                  <a:srgbClr val="000000"/>
                </a:solidFill>
              </a:rPr>
              <a:t>On-site Services, </a:t>
            </a:r>
          </a:p>
          <a:p>
            <a:pPr marL="171450" indent="-171450" fontAlgn="base">
              <a:spcBef>
                <a:spcPts val="600"/>
              </a:spcBef>
              <a:spcAft>
                <a:spcPct val="0"/>
              </a:spcAft>
              <a:buFont typeface="Arial" pitchFamily="34" charset="0"/>
              <a:buChar char="•"/>
            </a:pPr>
            <a:r>
              <a:rPr lang="en-US" sz="1200" cap="all">
                <a:solidFill>
                  <a:srgbClr val="000000"/>
                </a:solidFill>
              </a:rPr>
              <a:t>Benefits and Rewards Services,</a:t>
            </a:r>
          </a:p>
          <a:p>
            <a:pPr marL="171450" indent="-171450" fontAlgn="base">
              <a:spcBef>
                <a:spcPts val="600"/>
              </a:spcBef>
              <a:spcAft>
                <a:spcPct val="0"/>
              </a:spcAft>
              <a:buFont typeface="Arial" pitchFamily="34" charset="0"/>
              <a:buChar char="•"/>
            </a:pPr>
            <a:r>
              <a:rPr lang="en-US" sz="1200" cap="all">
                <a:solidFill>
                  <a:srgbClr val="000000"/>
                </a:solidFill>
              </a:rPr>
              <a:t>Personal and Home Services, </a:t>
            </a:r>
          </a:p>
          <a:p>
            <a:pPr marL="171450" indent="-171450" fontAlgn="base">
              <a:spcBef>
                <a:spcPts val="600"/>
              </a:spcBef>
              <a:spcAft>
                <a:spcPct val="0"/>
              </a:spcAft>
              <a:buFont typeface="Arial" pitchFamily="34" charset="0"/>
              <a:buChar char="•"/>
            </a:pPr>
            <a:r>
              <a:rPr lang="en-US" sz="1200" cap="all">
                <a:solidFill>
                  <a:srgbClr val="000000"/>
                </a:solidFill>
              </a:rPr>
              <a:t>corporate, </a:t>
            </a:r>
          </a:p>
          <a:p>
            <a:pPr marL="171450" indent="-171450" fontAlgn="base">
              <a:spcBef>
                <a:spcPts val="600"/>
              </a:spcBef>
              <a:spcAft>
                <a:spcPct val="0"/>
              </a:spcAft>
              <a:buFont typeface="Arial" pitchFamily="34" charset="0"/>
              <a:buChar char="•"/>
            </a:pPr>
            <a:r>
              <a:rPr lang="en-US" sz="1200" cap="all">
                <a:solidFill>
                  <a:srgbClr val="000000"/>
                </a:solidFill>
              </a:rPr>
              <a:t>Health Care, </a:t>
            </a:r>
          </a:p>
          <a:p>
            <a:pPr marL="171450" indent="-171450" fontAlgn="base">
              <a:spcBef>
                <a:spcPts val="600"/>
              </a:spcBef>
              <a:spcAft>
                <a:spcPct val="0"/>
              </a:spcAft>
              <a:buFont typeface="Arial" pitchFamily="34" charset="0"/>
              <a:buChar char="•"/>
            </a:pPr>
            <a:r>
              <a:rPr lang="en-US" sz="1200" cap="all">
                <a:solidFill>
                  <a:srgbClr val="000000"/>
                </a:solidFill>
              </a:rPr>
              <a:t>Education, </a:t>
            </a:r>
          </a:p>
          <a:p>
            <a:pPr marL="171450" indent="-171450" fontAlgn="base">
              <a:spcBef>
                <a:spcPts val="600"/>
              </a:spcBef>
              <a:spcAft>
                <a:spcPct val="0"/>
              </a:spcAft>
              <a:buFont typeface="Arial" pitchFamily="34" charset="0"/>
              <a:buChar char="•"/>
            </a:pPr>
            <a:r>
              <a:rPr lang="en-US" sz="1200" cap="all">
                <a:solidFill>
                  <a:srgbClr val="000000"/>
                </a:solidFill>
              </a:rPr>
              <a:t>Defense, </a:t>
            </a:r>
          </a:p>
          <a:p>
            <a:pPr marL="171450" indent="-171450" fontAlgn="base">
              <a:spcBef>
                <a:spcPts val="600"/>
              </a:spcBef>
              <a:spcAft>
                <a:spcPct val="0"/>
              </a:spcAft>
              <a:buFont typeface="Arial" pitchFamily="34" charset="0"/>
              <a:buChar char="•"/>
            </a:pPr>
            <a:r>
              <a:rPr lang="en-US" sz="1200" cap="all">
                <a:solidFill>
                  <a:srgbClr val="000000"/>
                </a:solidFill>
              </a:rPr>
              <a:t>Remote Sites, </a:t>
            </a:r>
          </a:p>
          <a:p>
            <a:pPr marL="171450" indent="-171450" fontAlgn="base">
              <a:spcBef>
                <a:spcPts val="600"/>
              </a:spcBef>
              <a:spcAft>
                <a:spcPct val="0"/>
              </a:spcAft>
              <a:buFont typeface="Arial" pitchFamily="34" charset="0"/>
              <a:buChar char="•"/>
            </a:pPr>
            <a:r>
              <a:rPr lang="en-US" sz="1200" cap="all">
                <a:solidFill>
                  <a:srgbClr val="000000"/>
                </a:solidFill>
              </a:rPr>
              <a:t>Justice services, </a:t>
            </a:r>
          </a:p>
          <a:p>
            <a:pPr marL="171450" indent="-171450" fontAlgn="base">
              <a:spcBef>
                <a:spcPts val="600"/>
              </a:spcBef>
              <a:spcAft>
                <a:spcPct val="0"/>
              </a:spcAft>
              <a:buFont typeface="Arial" pitchFamily="34" charset="0"/>
              <a:buChar char="•"/>
            </a:pPr>
            <a:r>
              <a:rPr lang="en-US" sz="1200" cap="all">
                <a:solidFill>
                  <a:srgbClr val="000000"/>
                </a:solidFill>
              </a:rPr>
              <a:t>Seniors, </a:t>
            </a:r>
          </a:p>
          <a:p>
            <a:pPr marL="171450" indent="-171450" fontAlgn="base">
              <a:spcBef>
                <a:spcPts val="600"/>
              </a:spcBef>
              <a:spcAft>
                <a:spcPct val="0"/>
              </a:spcAft>
              <a:buFont typeface="Arial" pitchFamily="34" charset="0"/>
              <a:buChar char="•"/>
            </a:pPr>
            <a:r>
              <a:rPr lang="en-US" sz="1200" cap="all">
                <a:solidFill>
                  <a:srgbClr val="000000"/>
                </a:solidFill>
              </a:rPr>
              <a:t>Sports and Leisure, </a:t>
            </a:r>
          </a:p>
          <a:p>
            <a:pPr marL="171450" indent="-171450" fontAlgn="base">
              <a:spcBef>
                <a:spcPts val="600"/>
              </a:spcBef>
              <a:spcAft>
                <a:spcPct val="0"/>
              </a:spcAft>
              <a:buFont typeface="Arial" pitchFamily="34" charset="0"/>
              <a:buChar char="•"/>
            </a:pPr>
            <a:r>
              <a:rPr lang="en-US" sz="1200" cap="all">
                <a:solidFill>
                  <a:srgbClr val="000000"/>
                </a:solidFill>
              </a:rPr>
              <a:t>Child care, </a:t>
            </a:r>
          </a:p>
          <a:p>
            <a:pPr marL="171450" indent="-171450" fontAlgn="base">
              <a:spcBef>
                <a:spcPts val="600"/>
              </a:spcBef>
              <a:spcAft>
                <a:spcPct val="0"/>
              </a:spcAft>
              <a:buFont typeface="Arial" pitchFamily="34" charset="0"/>
              <a:buChar char="•"/>
            </a:pPr>
            <a:r>
              <a:rPr lang="en-US" sz="1200" cap="all">
                <a:solidFill>
                  <a:srgbClr val="000000"/>
                </a:solidFill>
              </a:rPr>
              <a:t>In-home senior care, </a:t>
            </a:r>
          </a:p>
          <a:p>
            <a:pPr marL="171450" indent="-171450" fontAlgn="base">
              <a:spcBef>
                <a:spcPts val="600"/>
              </a:spcBef>
              <a:spcAft>
                <a:spcPct val="0"/>
              </a:spcAft>
              <a:buFont typeface="Arial" pitchFamily="34" charset="0"/>
              <a:buChar char="•"/>
            </a:pPr>
            <a:r>
              <a:rPr lang="en-US" sz="1200" cap="all">
                <a:solidFill>
                  <a:srgbClr val="000000"/>
                </a:solidFill>
              </a:rPr>
              <a:t>Public benefits,</a:t>
            </a:r>
          </a:p>
          <a:p>
            <a:pPr marL="171450" indent="-171450" fontAlgn="base">
              <a:spcBef>
                <a:spcPts val="600"/>
              </a:spcBef>
              <a:spcAft>
                <a:spcPct val="0"/>
              </a:spcAft>
              <a:buFont typeface="Arial" pitchFamily="34" charset="0"/>
              <a:buChar char="•"/>
            </a:pPr>
            <a:r>
              <a:rPr lang="en-US" sz="1200" cap="all">
                <a:solidFill>
                  <a:srgbClr val="000000"/>
                </a:solidFill>
              </a:rPr>
              <a:t>Employee benefits, </a:t>
            </a:r>
          </a:p>
          <a:p>
            <a:pPr marL="171450" indent="-171450" fontAlgn="base">
              <a:spcBef>
                <a:spcPts val="600"/>
              </a:spcBef>
              <a:spcAft>
                <a:spcPct val="0"/>
              </a:spcAft>
              <a:buFont typeface="Arial" pitchFamily="34" charset="0"/>
              <a:buChar char="•"/>
            </a:pPr>
            <a:r>
              <a:rPr lang="en-US" sz="1200" cap="all">
                <a:solidFill>
                  <a:srgbClr val="000000"/>
                </a:solidFill>
              </a:rPr>
              <a:t>Incentives and Recognition.</a:t>
            </a:r>
          </a:p>
        </p:txBody>
      </p:sp>
    </p:spTree>
    <p:extLst>
      <p:ext uri="{BB962C8B-B14F-4D97-AF65-F5344CB8AC3E}">
        <p14:creationId xmlns:p14="http://schemas.microsoft.com/office/powerpoint/2010/main" val="258589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2838451"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3348037" y="954155"/>
            <a:ext cx="5348287"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60714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8974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tx2"/>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53389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
        <p:nvSpPr>
          <p:cNvPr id="7" name="Espace réservé du texte 6"/>
          <p:cNvSpPr>
            <a:spLocks noGrp="1"/>
          </p:cNvSpPr>
          <p:nvPr>
            <p:ph type="body" sz="quarter" idx="12"/>
          </p:nvPr>
        </p:nvSpPr>
        <p:spPr>
          <a:xfrm>
            <a:off x="415871" y="1573240"/>
            <a:ext cx="8316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3" name="Footer Placeholder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41353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1" y="1573240"/>
            <a:ext cx="4732193"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a:xfrm>
            <a:off x="5511800" y="2838450"/>
            <a:ext cx="3184525"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smtClean="0"/>
              <a:t>Click to edit Master text styles</a:t>
            </a:r>
          </a:p>
        </p:txBody>
      </p:sp>
      <p:sp>
        <p:nvSpPr>
          <p:cNvPr id="9" name="Espace réservé pour une image  8"/>
          <p:cNvSpPr>
            <a:spLocks noGrp="1"/>
          </p:cNvSpPr>
          <p:nvPr>
            <p:ph type="pic" sz="quarter" idx="16"/>
          </p:nvPr>
        </p:nvSpPr>
        <p:spPr>
          <a:xfrm>
            <a:off x="5511799" y="962024"/>
            <a:ext cx="3184525" cy="1819276"/>
          </a:xfrm>
        </p:spPr>
        <p:txBody>
          <a:bodyPr/>
          <a:lstStyle>
            <a:lvl1pPr marL="0" indent="0" algn="ctr">
              <a:buNone/>
              <a:defRPr/>
            </a:lvl1pPr>
          </a:lstStyle>
          <a:p>
            <a:r>
              <a:rPr lang="en-US" smtClean="0"/>
              <a:t>Click icon to add picture</a:t>
            </a:r>
            <a:endParaRPr lang="fr-FR"/>
          </a:p>
        </p:txBody>
      </p:sp>
      <p:sp>
        <p:nvSpPr>
          <p:cNvPr id="10" name="Titre 1"/>
          <p:cNvSpPr>
            <a:spLocks noGrp="1"/>
          </p:cNvSpPr>
          <p:nvPr>
            <p:ph type="title"/>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Tree>
    <p:extLst>
      <p:ext uri="{BB962C8B-B14F-4D97-AF65-F5344CB8AC3E}">
        <p14:creationId xmlns:p14="http://schemas.microsoft.com/office/powerpoint/2010/main" val="198171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IMAGE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4" y="954156"/>
            <a:ext cx="2718000"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ZoneTexte 8"/>
          <p:cNvSpPr txBox="1"/>
          <p:nvPr userDrawn="1"/>
        </p:nvSpPr>
        <p:spPr>
          <a:xfrm>
            <a:off x="-1188640" y="1872114"/>
            <a:ext cx="1115574" cy="3323987"/>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Tree>
    <p:extLst>
      <p:ext uri="{BB962C8B-B14F-4D97-AF65-F5344CB8AC3E}">
        <p14:creationId xmlns:p14="http://schemas.microsoft.com/office/powerpoint/2010/main" val="159713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Espace réservé du texte 4"/>
          <p:cNvSpPr>
            <a:spLocks noGrp="1"/>
          </p:cNvSpPr>
          <p:nvPr>
            <p:ph type="body" sz="quarter" idx="14"/>
          </p:nvPr>
        </p:nvSpPr>
        <p:spPr>
          <a:xfrm>
            <a:off x="444500" y="981075"/>
            <a:ext cx="2727325" cy="5165725"/>
          </a:xfrm>
          <a:solidFill>
            <a:schemeClr val="bg2"/>
          </a:solidFill>
        </p:spPr>
        <p:txBody>
          <a:bodyPr lIns="72000" rIns="108000" anchor="ctr" anchorCtr="0"/>
          <a:lstStyle>
            <a:lvl1pPr marL="0" indent="0" algn="r">
              <a:buNone/>
              <a:defRPr/>
            </a:lvl1pPr>
          </a:lstStyle>
          <a:p>
            <a:pPr lvl="0"/>
            <a:r>
              <a:rPr lang="en-US" smtClean="0"/>
              <a:t>Click to edit Master text styles</a:t>
            </a:r>
          </a:p>
        </p:txBody>
      </p:sp>
    </p:spTree>
    <p:extLst>
      <p:ext uri="{BB962C8B-B14F-4D97-AF65-F5344CB8AC3E}">
        <p14:creationId xmlns:p14="http://schemas.microsoft.com/office/powerpoint/2010/main" val="416065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AND CHART WITH 1 LINE TITLE</a:t>
            </a:r>
            <a:endParaRPr lang="fr-FR" dirty="0"/>
          </a:p>
        </p:txBody>
      </p:sp>
      <p:sp>
        <p:nvSpPr>
          <p:cNvPr id="7" name="Espace réservé du texte 6"/>
          <p:cNvSpPr>
            <a:spLocks noGrp="1"/>
          </p:cNvSpPr>
          <p:nvPr>
            <p:ph type="body" sz="quarter" idx="12"/>
          </p:nvPr>
        </p:nvSpPr>
        <p:spPr>
          <a:xfrm>
            <a:off x="415871" y="1573240"/>
            <a:ext cx="8316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bwMode="gray">
          <a:xfrm>
            <a:off x="447675" y="3429000"/>
            <a:ext cx="272415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8430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Tree>
    <p:extLst>
      <p:ext uri="{BB962C8B-B14F-4D97-AF65-F5344CB8AC3E}">
        <p14:creationId xmlns:p14="http://schemas.microsoft.com/office/powerpoint/2010/main" val="87488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2" name="Espace réservé du texte 11"/>
          <p:cNvSpPr>
            <a:spLocks noGrp="1"/>
          </p:cNvSpPr>
          <p:nvPr>
            <p:ph type="body" sz="quarter" idx="13"/>
          </p:nvPr>
        </p:nvSpPr>
        <p:spPr>
          <a:xfrm>
            <a:off x="450850" y="1567061"/>
            <a:ext cx="8245475"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561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lide_bluebackground">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5" name="Titre 4"/>
          <p:cNvSpPr>
            <a:spLocks noGrp="1"/>
          </p:cNvSpPr>
          <p:nvPr>
            <p:ph type="title" hasCustomPrompt="1"/>
          </p:nvPr>
        </p:nvSpPr>
        <p:spPr>
          <a:xfrm>
            <a:off x="423822" y="2613431"/>
            <a:ext cx="8280000" cy="553998"/>
          </a:xfrm>
          <a:noFill/>
        </p:spPr>
        <p:txBody>
          <a:bodyPr lIns="0" tIns="0" rIns="0" bIns="0">
            <a:spAutoFit/>
          </a:bodyPr>
          <a:lstStyle>
            <a:lvl1pPr>
              <a:defRPr sz="4000" b="1">
                <a:solidFill>
                  <a:schemeClr val="bg1"/>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a:xfrm>
            <a:off x="447675" y="3719650"/>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7" name="Espace réservé du texte 7"/>
          <p:cNvSpPr>
            <a:spLocks noGrp="1"/>
          </p:cNvSpPr>
          <p:nvPr>
            <p:ph type="body" sz="quarter" idx="12" hasCustomPrompt="1"/>
          </p:nvPr>
        </p:nvSpPr>
        <p:spPr bwMode="gray">
          <a:xfrm>
            <a:off x="3059832" y="856857"/>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Tree>
    <p:extLst>
      <p:ext uri="{BB962C8B-B14F-4D97-AF65-F5344CB8AC3E}">
        <p14:creationId xmlns:p14="http://schemas.microsoft.com/office/powerpoint/2010/main" val="29193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Rectangle 3"/>
          <p:cNvSpPr/>
          <p:nvPr userDrawn="1"/>
        </p:nvSpPr>
        <p:spPr bwMode="gray">
          <a:xfrm>
            <a:off x="450850" y="1268759"/>
            <a:ext cx="8245475" cy="4891211"/>
          </a:xfrm>
          <a:prstGeom prst="rect">
            <a:avLst/>
          </a:prstGeom>
          <a:solidFill>
            <a:schemeClr val="bg2"/>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0" name="ZoneTexte 9"/>
          <p:cNvSpPr txBox="1"/>
          <p:nvPr userDrawn="1"/>
        </p:nvSpPr>
        <p:spPr>
          <a:xfrm>
            <a:off x="9214420" y="332656"/>
            <a:ext cx="1115574" cy="3508653"/>
          </a:xfrm>
          <a:prstGeom prst="rect">
            <a:avLst/>
          </a:prstGeom>
          <a:noFill/>
        </p:spPr>
        <p:txBody>
          <a:bodyPr wrap="square" lIns="0" tIns="0" rIns="0" bIns="0" rtlCol="0">
            <a:spAutoFit/>
          </a:bodyPr>
          <a:lstStyle/>
          <a:p>
            <a:pPr fontAlgn="base">
              <a:spcBef>
                <a:spcPct val="0"/>
              </a:spcBef>
              <a:spcAft>
                <a:spcPct val="0"/>
              </a:spcAft>
            </a:pPr>
            <a:r>
              <a:rPr lang="fr-FR" sz="1200" b="1">
                <a:solidFill>
                  <a:srgbClr val="000000"/>
                </a:solidFill>
              </a:rPr>
              <a:t>TO</a:t>
            </a:r>
          </a:p>
          <a:p>
            <a:pP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fontAlgn="base">
              <a:spcBef>
                <a:spcPct val="0"/>
              </a:spcBef>
              <a:spcAft>
                <a:spcPct val="0"/>
              </a:spcAft>
            </a:pPr>
            <a:endParaRPr lang="fr-FR" sz="1200" b="1">
              <a:solidFill>
                <a:srgbClr val="000000"/>
              </a:solidFill>
            </a:endParaRPr>
          </a:p>
          <a:p>
            <a:pP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fontAlgn="base">
              <a:spcBef>
                <a:spcPct val="0"/>
              </a:spcBef>
              <a:spcAft>
                <a:spcPct val="0"/>
              </a:spcAft>
            </a:pPr>
            <a:endParaRPr lang="fr-FR" sz="1200">
              <a:solidFill>
                <a:srgbClr val="000000"/>
              </a:solidFill>
            </a:endParaRPr>
          </a:p>
          <a:p>
            <a:pPr fontAlgn="base">
              <a:spcBef>
                <a:spcPct val="0"/>
              </a:spcBef>
              <a:spcAft>
                <a:spcPct val="0"/>
              </a:spcAft>
            </a:pPr>
            <a:endParaRPr lang="fr-FR" sz="1200">
              <a:solidFill>
                <a:srgbClr val="000000"/>
              </a:solidFill>
            </a:endParaRPr>
          </a:p>
        </p:txBody>
      </p:sp>
      <p:sp>
        <p:nvSpPr>
          <p:cNvPr id="6" name="Footer Placeholder 5"/>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0034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a:solidFill>
                  <a:schemeClr val="tx2"/>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sp>
        <p:nvSpPr>
          <p:cNvPr id="7" name="ZoneTexte 6"/>
          <p:cNvSpPr txBox="1"/>
          <p:nvPr userDrawn="1"/>
        </p:nvSpPr>
        <p:spPr>
          <a:xfrm>
            <a:off x="-1298748" y="369218"/>
            <a:ext cx="1197038" cy="3877985"/>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REPLACE</a:t>
            </a:r>
            <a:r>
              <a:rPr lang="fr-FR" sz="1400">
                <a:solidFill>
                  <a:srgbClr val="000000"/>
                </a:solidFill>
              </a:rPr>
              <a:t> </a:t>
            </a:r>
            <a:r>
              <a:rPr lang="fr-FR" sz="1400" b="1">
                <a:solidFill>
                  <a:srgbClr val="000000"/>
                </a:solidFill>
              </a:rPr>
              <a:t>THE IMAGE: </a:t>
            </a:r>
          </a:p>
          <a:p>
            <a:pPr algn="r" fontAlgn="base">
              <a:spcBef>
                <a:spcPct val="0"/>
              </a:spcBef>
              <a:spcAft>
                <a:spcPct val="0"/>
              </a:spcAft>
            </a:pPr>
            <a:endParaRPr lang="fr-FR" sz="1400" b="1">
              <a:solidFill>
                <a:srgbClr val="000000"/>
              </a:solidFill>
            </a:endParaRPr>
          </a:p>
          <a:p>
            <a:pPr algn="r" fontAlgn="base">
              <a:spcBef>
                <a:spcPct val="0"/>
              </a:spcBef>
              <a:spcAft>
                <a:spcPct val="0"/>
              </a:spcAft>
            </a:pPr>
            <a:r>
              <a:rPr lang="fr-FR" sz="1400">
                <a:solidFill>
                  <a:srgbClr val="000000"/>
                </a:solidFill>
              </a:rPr>
              <a:t>Right  click &gt; </a:t>
            </a:r>
            <a:r>
              <a:rPr lang="fr-FR" sz="1400" i="1">
                <a:solidFill>
                  <a:srgbClr val="000000"/>
                </a:solidFill>
              </a:rPr>
              <a:t>Background layout…</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i="1">
                <a:solidFill>
                  <a:srgbClr val="000000"/>
                </a:solidFill>
              </a:rPr>
              <a:t>Filling with image or texture</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i="1">
                <a:solidFill>
                  <a:srgbClr val="000000"/>
                </a:solidFill>
              </a:rPr>
              <a:t>Insert from… File</a:t>
            </a:r>
            <a:r>
              <a:rPr lang="fr-FR" sz="1400">
                <a:solidFill>
                  <a:srgbClr val="000000"/>
                </a:solidFill>
              </a:rPr>
              <a:t> </a:t>
            </a:r>
            <a:r>
              <a:rPr lang="fr-FR" sz="1400" err="1">
                <a:solidFill>
                  <a:srgbClr val="000000"/>
                </a:solidFill>
              </a:rPr>
              <a:t>button</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err="1">
                <a:solidFill>
                  <a:srgbClr val="000000"/>
                </a:solidFill>
              </a:rPr>
              <a:t>your</a:t>
            </a:r>
            <a:r>
              <a:rPr lang="fr-FR" sz="1400">
                <a:solidFill>
                  <a:srgbClr val="000000"/>
                </a:solidFill>
              </a:rPr>
              <a:t> </a:t>
            </a:r>
            <a:r>
              <a:rPr lang="fr-FR" sz="1400" err="1">
                <a:solidFill>
                  <a:srgbClr val="000000"/>
                </a:solidFill>
              </a:rPr>
              <a:t>picture</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Close </a:t>
            </a:r>
            <a:r>
              <a:rPr lang="fr-FR" sz="1400" err="1">
                <a:solidFill>
                  <a:srgbClr val="000000"/>
                </a:solidFill>
              </a:rPr>
              <a:t>window</a:t>
            </a:r>
            <a:endParaRPr lang="fr-FR" sz="1400">
              <a:solidFill>
                <a:srgbClr val="000000"/>
              </a:solidFill>
            </a:endParaRPr>
          </a:p>
        </p:txBody>
      </p:sp>
      <p:sp>
        <p:nvSpPr>
          <p:cNvPr id="11" name="ZoneTexte 10"/>
          <p:cNvSpPr txBox="1"/>
          <p:nvPr userDrawn="1"/>
        </p:nvSpPr>
        <p:spPr>
          <a:xfrm>
            <a:off x="-1298748" y="5583907"/>
            <a:ext cx="1197038" cy="1077218"/>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On a </a:t>
            </a:r>
            <a:r>
              <a:rPr lang="fr-FR" sz="1400" b="1" err="1">
                <a:solidFill>
                  <a:srgbClr val="000000"/>
                </a:solidFill>
              </a:rPr>
              <a:t>dark</a:t>
            </a:r>
            <a:r>
              <a:rPr lang="fr-FR" sz="1400" b="1">
                <a:solidFill>
                  <a:srgbClr val="000000"/>
                </a:solidFill>
              </a:rPr>
              <a:t> background </a:t>
            </a:r>
            <a:r>
              <a:rPr lang="fr-FR" sz="1400" b="1" err="1">
                <a:solidFill>
                  <a:srgbClr val="000000"/>
                </a:solidFill>
              </a:rPr>
              <a:t>remove</a:t>
            </a:r>
            <a:r>
              <a:rPr lang="fr-FR" sz="1400" b="1">
                <a:solidFill>
                  <a:srgbClr val="000000"/>
                </a:solidFill>
              </a:rPr>
              <a:t> the STOP Hunger </a:t>
            </a:r>
            <a:r>
              <a:rPr lang="fr-FR" sz="1400" b="1" err="1">
                <a:solidFill>
                  <a:srgbClr val="000000"/>
                </a:solidFill>
              </a:rPr>
              <a:t>color</a:t>
            </a:r>
            <a:r>
              <a:rPr lang="fr-FR" sz="1400" b="1">
                <a:solidFill>
                  <a:srgbClr val="000000"/>
                </a:solidFill>
              </a:rPr>
              <a:t> logo</a:t>
            </a:r>
            <a:endParaRPr lang="fr-FR" sz="1400">
              <a:solidFill>
                <a:srgbClr val="000000"/>
              </a:solidFill>
            </a:endParaRPr>
          </a:p>
        </p:txBody>
      </p:sp>
      <p:sp>
        <p:nvSpPr>
          <p:cNvPr id="9" name="Espace réservé du texte 7"/>
          <p:cNvSpPr>
            <a:spLocks noGrp="1"/>
          </p:cNvSpPr>
          <p:nvPr>
            <p:ph type="body" sz="quarter" idx="12" hasCustomPrompt="1"/>
          </p:nvPr>
        </p:nvSpPr>
        <p:spPr bwMode="gray">
          <a:xfrm>
            <a:off x="3059832" y="864000"/>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
        <p:nvSpPr>
          <p:cNvPr id="13" name="ZoneTexte 12"/>
          <p:cNvSpPr txBox="1"/>
          <p:nvPr userDrawn="1"/>
        </p:nvSpPr>
        <p:spPr>
          <a:xfrm>
            <a:off x="9236918" y="870208"/>
            <a:ext cx="3543994" cy="4832092"/>
          </a:xfrm>
          <a:prstGeom prst="rect">
            <a:avLst/>
          </a:prstGeom>
          <a:noFill/>
        </p:spPr>
        <p:txBody>
          <a:bodyPr wrap="square" lIns="0" tIns="0" rIns="0" bIns="0" rtlCol="0">
            <a:spAutoFit/>
          </a:bodyPr>
          <a:lstStyle/>
          <a:p>
            <a:pPr fontAlgn="base">
              <a:spcBef>
                <a:spcPct val="0"/>
              </a:spcBef>
              <a:spcAft>
                <a:spcPct val="0"/>
              </a:spcAft>
            </a:pPr>
            <a:r>
              <a:rPr lang="en-US" sz="1400" b="1">
                <a:solidFill>
                  <a:srgbClr val="000000"/>
                </a:solidFill>
              </a:rPr>
              <a:t>THE “EXPERTISE” </a:t>
            </a:r>
            <a:br>
              <a:rPr lang="en-US" sz="1400" b="1">
                <a:solidFill>
                  <a:srgbClr val="000000"/>
                </a:solidFill>
              </a:rPr>
            </a:br>
            <a:r>
              <a:rPr lang="en-US" sz="1400" b="1">
                <a:solidFill>
                  <a:srgbClr val="000000"/>
                </a:solidFill>
              </a:rPr>
              <a:t>IS NOT MANDATORY </a:t>
            </a:r>
            <a:r>
              <a:rPr lang="en-US" sz="1400">
                <a:solidFill>
                  <a:srgbClr val="000000"/>
                </a:solidFill>
              </a:rPr>
              <a:t>and it can be used </a:t>
            </a:r>
            <a:br>
              <a:rPr lang="en-US" sz="1400">
                <a:solidFill>
                  <a:srgbClr val="000000"/>
                </a:solidFill>
              </a:rPr>
            </a:br>
            <a:r>
              <a:rPr lang="en-US" sz="1400" b="1">
                <a:solidFill>
                  <a:srgbClr val="000000"/>
                </a:solidFill>
              </a:rPr>
              <a:t>for the following expertise only :</a:t>
            </a:r>
            <a:r>
              <a:rPr lang="fr-FR" sz="1400" b="1">
                <a:solidFill>
                  <a:srgbClr val="000000"/>
                </a:solidFill>
              </a:rPr>
              <a:t> </a:t>
            </a:r>
          </a:p>
          <a:p>
            <a:pPr marL="171450" indent="-171450" fontAlgn="base">
              <a:spcBef>
                <a:spcPts val="600"/>
              </a:spcBef>
              <a:spcAft>
                <a:spcPct val="0"/>
              </a:spcAft>
              <a:buFont typeface="Arial" pitchFamily="34" charset="0"/>
              <a:buChar char="•"/>
            </a:pPr>
            <a:r>
              <a:rPr lang="en-US" sz="1200" cap="all">
                <a:solidFill>
                  <a:srgbClr val="000000"/>
                </a:solidFill>
              </a:rPr>
              <a:t>On-site Services, </a:t>
            </a:r>
          </a:p>
          <a:p>
            <a:pPr marL="171450" indent="-171450" fontAlgn="base">
              <a:spcBef>
                <a:spcPts val="600"/>
              </a:spcBef>
              <a:spcAft>
                <a:spcPct val="0"/>
              </a:spcAft>
              <a:buFont typeface="Arial" pitchFamily="34" charset="0"/>
              <a:buChar char="•"/>
            </a:pPr>
            <a:r>
              <a:rPr lang="en-US" sz="1200" cap="all">
                <a:solidFill>
                  <a:srgbClr val="000000"/>
                </a:solidFill>
              </a:rPr>
              <a:t>Benefits and Rewards Services,</a:t>
            </a:r>
          </a:p>
          <a:p>
            <a:pPr marL="171450" indent="-171450" fontAlgn="base">
              <a:spcBef>
                <a:spcPts val="600"/>
              </a:spcBef>
              <a:spcAft>
                <a:spcPct val="0"/>
              </a:spcAft>
              <a:buFont typeface="Arial" pitchFamily="34" charset="0"/>
              <a:buChar char="•"/>
            </a:pPr>
            <a:r>
              <a:rPr lang="en-US" sz="1200" cap="all">
                <a:solidFill>
                  <a:srgbClr val="000000"/>
                </a:solidFill>
              </a:rPr>
              <a:t>Personal and Home Services, </a:t>
            </a:r>
          </a:p>
          <a:p>
            <a:pPr marL="171450" indent="-171450" fontAlgn="base">
              <a:spcBef>
                <a:spcPts val="600"/>
              </a:spcBef>
              <a:spcAft>
                <a:spcPct val="0"/>
              </a:spcAft>
              <a:buFont typeface="Arial" pitchFamily="34" charset="0"/>
              <a:buChar char="•"/>
            </a:pPr>
            <a:r>
              <a:rPr lang="en-US" sz="1200" cap="all">
                <a:solidFill>
                  <a:srgbClr val="000000"/>
                </a:solidFill>
              </a:rPr>
              <a:t>corporate, </a:t>
            </a:r>
          </a:p>
          <a:p>
            <a:pPr marL="171450" indent="-171450" fontAlgn="base">
              <a:spcBef>
                <a:spcPts val="600"/>
              </a:spcBef>
              <a:spcAft>
                <a:spcPct val="0"/>
              </a:spcAft>
              <a:buFont typeface="Arial" pitchFamily="34" charset="0"/>
              <a:buChar char="•"/>
            </a:pPr>
            <a:r>
              <a:rPr lang="en-US" sz="1200" cap="all">
                <a:solidFill>
                  <a:srgbClr val="000000"/>
                </a:solidFill>
              </a:rPr>
              <a:t>Health Care, </a:t>
            </a:r>
          </a:p>
          <a:p>
            <a:pPr marL="171450" indent="-171450" fontAlgn="base">
              <a:spcBef>
                <a:spcPts val="600"/>
              </a:spcBef>
              <a:spcAft>
                <a:spcPct val="0"/>
              </a:spcAft>
              <a:buFont typeface="Arial" pitchFamily="34" charset="0"/>
              <a:buChar char="•"/>
            </a:pPr>
            <a:r>
              <a:rPr lang="en-US" sz="1200" cap="all">
                <a:solidFill>
                  <a:srgbClr val="000000"/>
                </a:solidFill>
              </a:rPr>
              <a:t>Education, </a:t>
            </a:r>
          </a:p>
          <a:p>
            <a:pPr marL="171450" indent="-171450" fontAlgn="base">
              <a:spcBef>
                <a:spcPts val="600"/>
              </a:spcBef>
              <a:spcAft>
                <a:spcPct val="0"/>
              </a:spcAft>
              <a:buFont typeface="Arial" pitchFamily="34" charset="0"/>
              <a:buChar char="•"/>
            </a:pPr>
            <a:r>
              <a:rPr lang="en-US" sz="1200" cap="all">
                <a:solidFill>
                  <a:srgbClr val="000000"/>
                </a:solidFill>
              </a:rPr>
              <a:t>Defense, </a:t>
            </a:r>
          </a:p>
          <a:p>
            <a:pPr marL="171450" indent="-171450" fontAlgn="base">
              <a:spcBef>
                <a:spcPts val="600"/>
              </a:spcBef>
              <a:spcAft>
                <a:spcPct val="0"/>
              </a:spcAft>
              <a:buFont typeface="Arial" pitchFamily="34" charset="0"/>
              <a:buChar char="•"/>
            </a:pPr>
            <a:r>
              <a:rPr lang="en-US" sz="1200" cap="all">
                <a:solidFill>
                  <a:srgbClr val="000000"/>
                </a:solidFill>
              </a:rPr>
              <a:t>Remote Sites, </a:t>
            </a:r>
          </a:p>
          <a:p>
            <a:pPr marL="171450" indent="-171450" fontAlgn="base">
              <a:spcBef>
                <a:spcPts val="600"/>
              </a:spcBef>
              <a:spcAft>
                <a:spcPct val="0"/>
              </a:spcAft>
              <a:buFont typeface="Arial" pitchFamily="34" charset="0"/>
              <a:buChar char="•"/>
            </a:pPr>
            <a:r>
              <a:rPr lang="en-US" sz="1200" cap="all">
                <a:solidFill>
                  <a:srgbClr val="000000"/>
                </a:solidFill>
              </a:rPr>
              <a:t>Justice services, </a:t>
            </a:r>
          </a:p>
          <a:p>
            <a:pPr marL="171450" indent="-171450" fontAlgn="base">
              <a:spcBef>
                <a:spcPts val="600"/>
              </a:spcBef>
              <a:spcAft>
                <a:spcPct val="0"/>
              </a:spcAft>
              <a:buFont typeface="Arial" pitchFamily="34" charset="0"/>
              <a:buChar char="•"/>
            </a:pPr>
            <a:r>
              <a:rPr lang="en-US" sz="1200" cap="all">
                <a:solidFill>
                  <a:srgbClr val="000000"/>
                </a:solidFill>
              </a:rPr>
              <a:t>Seniors, </a:t>
            </a:r>
          </a:p>
          <a:p>
            <a:pPr marL="171450" indent="-171450" fontAlgn="base">
              <a:spcBef>
                <a:spcPts val="600"/>
              </a:spcBef>
              <a:spcAft>
                <a:spcPct val="0"/>
              </a:spcAft>
              <a:buFont typeface="Arial" pitchFamily="34" charset="0"/>
              <a:buChar char="•"/>
            </a:pPr>
            <a:r>
              <a:rPr lang="en-US" sz="1200" cap="all">
                <a:solidFill>
                  <a:srgbClr val="000000"/>
                </a:solidFill>
              </a:rPr>
              <a:t>Sports and Leisure, </a:t>
            </a:r>
          </a:p>
          <a:p>
            <a:pPr marL="171450" indent="-171450" fontAlgn="base">
              <a:spcBef>
                <a:spcPts val="600"/>
              </a:spcBef>
              <a:spcAft>
                <a:spcPct val="0"/>
              </a:spcAft>
              <a:buFont typeface="Arial" pitchFamily="34" charset="0"/>
              <a:buChar char="•"/>
            </a:pPr>
            <a:r>
              <a:rPr lang="en-US" sz="1200" cap="all">
                <a:solidFill>
                  <a:srgbClr val="000000"/>
                </a:solidFill>
              </a:rPr>
              <a:t>Child care, </a:t>
            </a:r>
          </a:p>
          <a:p>
            <a:pPr marL="171450" indent="-171450" fontAlgn="base">
              <a:spcBef>
                <a:spcPts val="600"/>
              </a:spcBef>
              <a:spcAft>
                <a:spcPct val="0"/>
              </a:spcAft>
              <a:buFont typeface="Arial" pitchFamily="34" charset="0"/>
              <a:buChar char="•"/>
            </a:pPr>
            <a:r>
              <a:rPr lang="en-US" sz="1200" cap="all">
                <a:solidFill>
                  <a:srgbClr val="000000"/>
                </a:solidFill>
              </a:rPr>
              <a:t>In-home senior care, </a:t>
            </a:r>
          </a:p>
          <a:p>
            <a:pPr marL="171450" indent="-171450" fontAlgn="base">
              <a:spcBef>
                <a:spcPts val="600"/>
              </a:spcBef>
              <a:spcAft>
                <a:spcPct val="0"/>
              </a:spcAft>
              <a:buFont typeface="Arial" pitchFamily="34" charset="0"/>
              <a:buChar char="•"/>
            </a:pPr>
            <a:r>
              <a:rPr lang="en-US" sz="1200" cap="all">
                <a:solidFill>
                  <a:srgbClr val="000000"/>
                </a:solidFill>
              </a:rPr>
              <a:t>Public benefits,</a:t>
            </a:r>
          </a:p>
          <a:p>
            <a:pPr marL="171450" indent="-171450" fontAlgn="base">
              <a:spcBef>
                <a:spcPts val="600"/>
              </a:spcBef>
              <a:spcAft>
                <a:spcPct val="0"/>
              </a:spcAft>
              <a:buFont typeface="Arial" pitchFamily="34" charset="0"/>
              <a:buChar char="•"/>
            </a:pPr>
            <a:r>
              <a:rPr lang="en-US" sz="1200" cap="all">
                <a:solidFill>
                  <a:srgbClr val="000000"/>
                </a:solidFill>
              </a:rPr>
              <a:t>Employee benefits, </a:t>
            </a:r>
          </a:p>
          <a:p>
            <a:pPr marL="171450" indent="-171450" fontAlgn="base">
              <a:spcBef>
                <a:spcPts val="600"/>
              </a:spcBef>
              <a:spcAft>
                <a:spcPct val="0"/>
              </a:spcAft>
              <a:buFont typeface="Arial" pitchFamily="34" charset="0"/>
              <a:buChar char="•"/>
            </a:pPr>
            <a:r>
              <a:rPr lang="en-US" sz="1200" cap="all">
                <a:solidFill>
                  <a:srgbClr val="000000"/>
                </a:solidFill>
              </a:rPr>
              <a:t>Incentives and Recognition.</a:t>
            </a:r>
          </a:p>
        </p:txBody>
      </p:sp>
    </p:spTree>
    <p:extLst>
      <p:ext uri="{BB962C8B-B14F-4D97-AF65-F5344CB8AC3E}">
        <p14:creationId xmlns:p14="http://schemas.microsoft.com/office/powerpoint/2010/main" val="24059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Slide_bluebackground">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5" name="Titre 4"/>
          <p:cNvSpPr>
            <a:spLocks noGrp="1"/>
          </p:cNvSpPr>
          <p:nvPr>
            <p:ph type="title" hasCustomPrompt="1"/>
          </p:nvPr>
        </p:nvSpPr>
        <p:spPr>
          <a:xfrm>
            <a:off x="423822" y="2613431"/>
            <a:ext cx="8280000" cy="553998"/>
          </a:xfrm>
          <a:noFill/>
        </p:spPr>
        <p:txBody>
          <a:bodyPr lIns="0" tIns="0" rIns="0" bIns="0">
            <a:spAutoFit/>
          </a:bodyPr>
          <a:lstStyle>
            <a:lvl1pPr>
              <a:defRPr sz="4000" b="1">
                <a:solidFill>
                  <a:schemeClr val="bg1"/>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a:xfrm>
            <a:off x="447675" y="3719650"/>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7" name="Espace réservé du texte 7"/>
          <p:cNvSpPr>
            <a:spLocks noGrp="1"/>
          </p:cNvSpPr>
          <p:nvPr>
            <p:ph type="body" sz="quarter" idx="12" hasCustomPrompt="1"/>
          </p:nvPr>
        </p:nvSpPr>
        <p:spPr bwMode="gray">
          <a:xfrm>
            <a:off x="3059832" y="856857"/>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Tree>
    <p:extLst>
      <p:ext uri="{BB962C8B-B14F-4D97-AF65-F5344CB8AC3E}">
        <p14:creationId xmlns:p14="http://schemas.microsoft.com/office/powerpoint/2010/main" val="224932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6"/>
            <a:ext cx="534846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9" name="Titre 1"/>
          <p:cNvSpPr>
            <a:spLocks noGrp="1"/>
          </p:cNvSpPr>
          <p:nvPr>
            <p:ph type="title" hasCustomPrompt="1"/>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SUMMARY</a:t>
            </a:r>
            <a:endParaRPr lang="fr-FR" dirty="0"/>
          </a:p>
        </p:txBody>
      </p:sp>
      <p:sp>
        <p:nvSpPr>
          <p:cNvPr id="10" name="Espace réservé pour une image  6"/>
          <p:cNvSpPr>
            <a:spLocks noGrp="1"/>
          </p:cNvSpPr>
          <p:nvPr>
            <p:ph type="pic" sz="quarter" idx="12"/>
          </p:nvPr>
        </p:nvSpPr>
        <p:spPr>
          <a:xfrm>
            <a:off x="447674" y="954156"/>
            <a:ext cx="2828926" cy="5202000"/>
          </a:xfrm>
          <a:noFill/>
        </p:spPr>
        <p:txBody>
          <a:bodyPr/>
          <a:lstStyle>
            <a:lvl1pPr marL="0" indent="0" algn="ctr">
              <a:buNone/>
              <a:defRPr/>
            </a:lvl1pPr>
          </a:lstStyle>
          <a:p>
            <a:r>
              <a:rPr lang="en-US" dirty="0" smtClean="0"/>
              <a:t>Click icon to add picture</a:t>
            </a:r>
            <a:endParaRPr lang="fr-FR" dirty="0"/>
          </a:p>
        </p:txBody>
      </p:sp>
      <p:sp>
        <p:nvSpPr>
          <p:cNvPr id="12" name="ZoneTexte 11"/>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44622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50" y="352425"/>
            <a:ext cx="29052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45609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49" y="352425"/>
            <a:ext cx="2905200" cy="5813425"/>
          </a:xfrm>
          <a:prstGeom prst="rect">
            <a:avLst/>
          </a:prstGeom>
          <a:solidFill>
            <a:schemeClr val="tx2"/>
          </a:solidFill>
          <a:ln>
            <a:noFill/>
          </a:ln>
          <a:effec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26739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8248652" cy="2186812"/>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450851" y="3212977"/>
            <a:ext cx="8245474"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58615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2838451"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3348037" y="954155"/>
            <a:ext cx="5348287"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52741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75119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tx2"/>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53695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6"/>
            <a:ext cx="534846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9" name="Titre 1"/>
          <p:cNvSpPr>
            <a:spLocks noGrp="1"/>
          </p:cNvSpPr>
          <p:nvPr>
            <p:ph type="title" hasCustomPrompt="1"/>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SUMMARY</a:t>
            </a:r>
            <a:endParaRPr lang="fr-FR" dirty="0"/>
          </a:p>
        </p:txBody>
      </p:sp>
      <p:sp>
        <p:nvSpPr>
          <p:cNvPr id="10" name="Espace réservé pour une image  6"/>
          <p:cNvSpPr>
            <a:spLocks noGrp="1"/>
          </p:cNvSpPr>
          <p:nvPr>
            <p:ph type="pic" sz="quarter" idx="12"/>
          </p:nvPr>
        </p:nvSpPr>
        <p:spPr>
          <a:xfrm>
            <a:off x="447674" y="954156"/>
            <a:ext cx="2828926" cy="5202000"/>
          </a:xfrm>
          <a:noFill/>
        </p:spPr>
        <p:txBody>
          <a:bodyPr/>
          <a:lstStyle>
            <a:lvl1pPr marL="0" indent="0" algn="ctr">
              <a:buNone/>
              <a:defRPr/>
            </a:lvl1pPr>
          </a:lstStyle>
          <a:p>
            <a:r>
              <a:rPr lang="en-US" dirty="0" smtClean="0"/>
              <a:t>Click icon to add picture</a:t>
            </a:r>
            <a:endParaRPr lang="fr-FR" dirty="0"/>
          </a:p>
        </p:txBody>
      </p:sp>
      <p:sp>
        <p:nvSpPr>
          <p:cNvPr id="12" name="ZoneTexte 11"/>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5721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
        <p:nvSpPr>
          <p:cNvPr id="7" name="Espace réservé du texte 6"/>
          <p:cNvSpPr>
            <a:spLocks noGrp="1"/>
          </p:cNvSpPr>
          <p:nvPr>
            <p:ph type="body" sz="quarter" idx="12"/>
          </p:nvPr>
        </p:nvSpPr>
        <p:spPr>
          <a:xfrm>
            <a:off x="415871" y="1573240"/>
            <a:ext cx="8316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3" name="Footer Placeholder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7844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1" y="1573240"/>
            <a:ext cx="4732193"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a:xfrm>
            <a:off x="5511800" y="2838450"/>
            <a:ext cx="3184525"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smtClean="0"/>
              <a:t>Click to edit Master text styles</a:t>
            </a:r>
          </a:p>
        </p:txBody>
      </p:sp>
      <p:sp>
        <p:nvSpPr>
          <p:cNvPr id="9" name="Espace réservé pour une image  8"/>
          <p:cNvSpPr>
            <a:spLocks noGrp="1"/>
          </p:cNvSpPr>
          <p:nvPr>
            <p:ph type="pic" sz="quarter" idx="16"/>
          </p:nvPr>
        </p:nvSpPr>
        <p:spPr>
          <a:xfrm>
            <a:off x="5511799" y="962024"/>
            <a:ext cx="3184525" cy="1819276"/>
          </a:xfrm>
        </p:spPr>
        <p:txBody>
          <a:bodyPr/>
          <a:lstStyle>
            <a:lvl1pPr marL="0" indent="0" algn="ctr">
              <a:buNone/>
              <a:defRPr/>
            </a:lvl1pPr>
          </a:lstStyle>
          <a:p>
            <a:r>
              <a:rPr lang="en-US" smtClean="0"/>
              <a:t>Click icon to add picture</a:t>
            </a:r>
            <a:endParaRPr lang="fr-FR"/>
          </a:p>
        </p:txBody>
      </p:sp>
      <p:sp>
        <p:nvSpPr>
          <p:cNvPr id="10" name="Titre 1"/>
          <p:cNvSpPr>
            <a:spLocks noGrp="1"/>
          </p:cNvSpPr>
          <p:nvPr>
            <p:ph type="title"/>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Tree>
    <p:extLst>
      <p:ext uri="{BB962C8B-B14F-4D97-AF65-F5344CB8AC3E}">
        <p14:creationId xmlns:p14="http://schemas.microsoft.com/office/powerpoint/2010/main" val="325160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IMAGE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4" y="954156"/>
            <a:ext cx="2718000"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ZoneTexte 8"/>
          <p:cNvSpPr txBox="1"/>
          <p:nvPr userDrawn="1"/>
        </p:nvSpPr>
        <p:spPr>
          <a:xfrm>
            <a:off x="-1188640" y="1872114"/>
            <a:ext cx="1115574" cy="3323987"/>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Tree>
    <p:extLst>
      <p:ext uri="{BB962C8B-B14F-4D97-AF65-F5344CB8AC3E}">
        <p14:creationId xmlns:p14="http://schemas.microsoft.com/office/powerpoint/2010/main" val="27208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Espace réservé du texte 4"/>
          <p:cNvSpPr>
            <a:spLocks noGrp="1"/>
          </p:cNvSpPr>
          <p:nvPr>
            <p:ph type="body" sz="quarter" idx="14"/>
          </p:nvPr>
        </p:nvSpPr>
        <p:spPr>
          <a:xfrm>
            <a:off x="444500" y="981075"/>
            <a:ext cx="2727325" cy="5165725"/>
          </a:xfrm>
          <a:solidFill>
            <a:schemeClr val="bg2"/>
          </a:solidFill>
        </p:spPr>
        <p:txBody>
          <a:bodyPr lIns="72000" rIns="108000" anchor="ctr" anchorCtr="0"/>
          <a:lstStyle>
            <a:lvl1pPr marL="0" indent="0" algn="r">
              <a:buNone/>
              <a:defRPr/>
            </a:lvl1pPr>
          </a:lstStyle>
          <a:p>
            <a:pPr lvl="0"/>
            <a:r>
              <a:rPr lang="en-US" smtClean="0"/>
              <a:t>Click to edit Master text styles</a:t>
            </a:r>
          </a:p>
        </p:txBody>
      </p:sp>
    </p:spTree>
    <p:extLst>
      <p:ext uri="{BB962C8B-B14F-4D97-AF65-F5344CB8AC3E}">
        <p14:creationId xmlns:p14="http://schemas.microsoft.com/office/powerpoint/2010/main" val="148826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AND CHART WITH 1 LINE TITLE</a:t>
            </a:r>
            <a:endParaRPr lang="fr-FR" dirty="0"/>
          </a:p>
        </p:txBody>
      </p:sp>
      <p:sp>
        <p:nvSpPr>
          <p:cNvPr id="7" name="Espace réservé du texte 6"/>
          <p:cNvSpPr>
            <a:spLocks noGrp="1"/>
          </p:cNvSpPr>
          <p:nvPr>
            <p:ph type="body" sz="quarter" idx="12"/>
          </p:nvPr>
        </p:nvSpPr>
        <p:spPr>
          <a:xfrm>
            <a:off x="415871" y="1573240"/>
            <a:ext cx="8316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bwMode="gray">
          <a:xfrm>
            <a:off x="447675" y="3429000"/>
            <a:ext cx="272415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3654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Tree>
    <p:extLst>
      <p:ext uri="{BB962C8B-B14F-4D97-AF65-F5344CB8AC3E}">
        <p14:creationId xmlns:p14="http://schemas.microsoft.com/office/powerpoint/2010/main" val="39467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2" name="Espace réservé du texte 11"/>
          <p:cNvSpPr>
            <a:spLocks noGrp="1"/>
          </p:cNvSpPr>
          <p:nvPr>
            <p:ph type="body" sz="quarter" idx="13"/>
          </p:nvPr>
        </p:nvSpPr>
        <p:spPr>
          <a:xfrm>
            <a:off x="450850" y="1567061"/>
            <a:ext cx="8245475"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920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Rectangle 3"/>
          <p:cNvSpPr/>
          <p:nvPr userDrawn="1"/>
        </p:nvSpPr>
        <p:spPr bwMode="gray">
          <a:xfrm>
            <a:off x="450850" y="1268759"/>
            <a:ext cx="8245475" cy="4891211"/>
          </a:xfrm>
          <a:prstGeom prst="rect">
            <a:avLst/>
          </a:prstGeom>
          <a:solidFill>
            <a:schemeClr val="bg2"/>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0" name="ZoneTexte 9"/>
          <p:cNvSpPr txBox="1"/>
          <p:nvPr userDrawn="1"/>
        </p:nvSpPr>
        <p:spPr>
          <a:xfrm>
            <a:off x="9214420" y="332656"/>
            <a:ext cx="1115574" cy="3508653"/>
          </a:xfrm>
          <a:prstGeom prst="rect">
            <a:avLst/>
          </a:prstGeom>
          <a:noFill/>
        </p:spPr>
        <p:txBody>
          <a:bodyPr wrap="square" lIns="0" tIns="0" rIns="0" bIns="0" rtlCol="0">
            <a:spAutoFit/>
          </a:bodyPr>
          <a:lstStyle/>
          <a:p>
            <a:pPr fontAlgn="base">
              <a:spcBef>
                <a:spcPct val="0"/>
              </a:spcBef>
              <a:spcAft>
                <a:spcPct val="0"/>
              </a:spcAft>
            </a:pPr>
            <a:r>
              <a:rPr lang="fr-FR" sz="1200" b="1">
                <a:solidFill>
                  <a:srgbClr val="000000"/>
                </a:solidFill>
              </a:rPr>
              <a:t>TO</a:t>
            </a:r>
          </a:p>
          <a:p>
            <a:pP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fontAlgn="base">
              <a:spcBef>
                <a:spcPct val="0"/>
              </a:spcBef>
              <a:spcAft>
                <a:spcPct val="0"/>
              </a:spcAft>
            </a:pPr>
            <a:endParaRPr lang="fr-FR" sz="1200" b="1">
              <a:solidFill>
                <a:srgbClr val="000000"/>
              </a:solidFill>
            </a:endParaRPr>
          </a:p>
          <a:p>
            <a:pP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fontAlgn="base">
              <a:spcBef>
                <a:spcPct val="0"/>
              </a:spcBef>
              <a:spcAft>
                <a:spcPct val="0"/>
              </a:spcAft>
            </a:pPr>
            <a:endParaRPr lang="fr-FR" sz="1200">
              <a:solidFill>
                <a:srgbClr val="000000"/>
              </a:solidFill>
            </a:endParaRPr>
          </a:p>
          <a:p>
            <a:pPr fontAlgn="base">
              <a:spcBef>
                <a:spcPct val="0"/>
              </a:spcBef>
              <a:spcAft>
                <a:spcPct val="0"/>
              </a:spcAft>
            </a:pPr>
            <a:endParaRPr lang="fr-FR" sz="1200">
              <a:solidFill>
                <a:srgbClr val="000000"/>
              </a:solidFill>
            </a:endParaRPr>
          </a:p>
        </p:txBody>
      </p:sp>
      <p:sp>
        <p:nvSpPr>
          <p:cNvPr id="6" name="Footer Placeholder 5"/>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14466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512E2-780C-48CB-B2DE-7F8315D174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9103906"/>
      </p:ext>
    </p:extLst>
  </p:cSld>
  <p:clrMapOvr>
    <a:masterClrMapping/>
  </p:clrMapOvr>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DD915A71-FEC0-4A35-8658-0A3BDA11D51D}" type="datetimeFigureOut">
              <a:rPr lang="en-US">
                <a:solidFill>
                  <a:prstClr val="black">
                    <a:tint val="75000"/>
                  </a:prstClr>
                </a:solidFill>
              </a:rPr>
              <a:pPr fontAlgn="base">
                <a:spcBef>
                  <a:spcPct val="0"/>
                </a:spcBef>
                <a:spcAft>
                  <a:spcPct val="0"/>
                </a:spcAft>
              </a:pPr>
              <a:t>11/26/17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72380F-9C14-4FEB-AD7C-A201AF76F75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952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50" y="352425"/>
            <a:ext cx="29052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18907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GreenAll 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8689"/>
            <a:ext cx="8229600" cy="1143000"/>
          </a:xfrm>
          <a:prstGeom prst="rect">
            <a:avLst/>
          </a:prstGeom>
        </p:spPr>
        <p:txBody>
          <a:bodyPr vert="horz"/>
          <a:lstStyle>
            <a:lvl1pPr algn="l">
              <a:defRPr sz="2400" b="1">
                <a:solidFill>
                  <a:srgbClr val="634B39"/>
                </a:solidFill>
                <a:latin typeface="Arial"/>
                <a:cs typeface="Arial"/>
              </a:defRPr>
            </a:lvl1pPr>
          </a:lstStyle>
          <a:p>
            <a:r>
              <a:rPr lang="en-US"/>
              <a:t>Click to edit Master title style</a:t>
            </a:r>
          </a:p>
        </p:txBody>
      </p:sp>
      <p:sp>
        <p:nvSpPr>
          <p:cNvPr id="8" name="Text Placeholder 7"/>
          <p:cNvSpPr>
            <a:spLocks noGrp="1"/>
          </p:cNvSpPr>
          <p:nvPr>
            <p:ph type="body" sz="quarter" idx="10" hasCustomPrompt="1"/>
          </p:nvPr>
        </p:nvSpPr>
        <p:spPr>
          <a:xfrm>
            <a:off x="457200" y="1998134"/>
            <a:ext cx="8229600" cy="3240617"/>
          </a:xfrm>
          <a:prstGeom prst="rect">
            <a:avLst/>
          </a:prstGeom>
        </p:spPr>
        <p:txBody>
          <a:bodyPr vert="horz"/>
          <a:lstStyle>
            <a:lvl1pPr marL="0" indent="0">
              <a:buNone/>
              <a:defRPr sz="1400">
                <a:solidFill>
                  <a:srgbClr val="634B39"/>
                </a:solidFill>
                <a:latin typeface="Arial"/>
                <a:cs typeface="Arial"/>
              </a:defRPr>
            </a:lvl1pPr>
            <a:lvl2pPr marL="457200" indent="0">
              <a:buNone/>
              <a:defRPr/>
            </a:lvl2pPr>
          </a:lstStyle>
          <a:p>
            <a:pPr lvl="0"/>
            <a:r>
              <a:rPr lang="en-US"/>
              <a:t>Click to add text</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169912"/>
            <a:ext cx="1602491" cy="688088"/>
          </a:xfrm>
          <a:prstGeom prst="rect">
            <a:avLst/>
          </a:prstGeom>
        </p:spPr>
      </p:pic>
    </p:spTree>
    <p:extLst>
      <p:ext uri="{BB962C8B-B14F-4D97-AF65-F5344CB8AC3E}">
        <p14:creationId xmlns:p14="http://schemas.microsoft.com/office/powerpoint/2010/main" val="41343228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a:solidFill>
                  <a:schemeClr val="tx2"/>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sp>
        <p:nvSpPr>
          <p:cNvPr id="7" name="ZoneTexte 6"/>
          <p:cNvSpPr txBox="1"/>
          <p:nvPr userDrawn="1"/>
        </p:nvSpPr>
        <p:spPr>
          <a:xfrm>
            <a:off x="-1298748" y="369218"/>
            <a:ext cx="1197038" cy="3877985"/>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REPLACE</a:t>
            </a:r>
            <a:r>
              <a:rPr lang="fr-FR" sz="1400">
                <a:solidFill>
                  <a:srgbClr val="000000"/>
                </a:solidFill>
              </a:rPr>
              <a:t> </a:t>
            </a:r>
            <a:r>
              <a:rPr lang="fr-FR" sz="1400" b="1">
                <a:solidFill>
                  <a:srgbClr val="000000"/>
                </a:solidFill>
              </a:rPr>
              <a:t>THE IMAGE: </a:t>
            </a:r>
          </a:p>
          <a:p>
            <a:pPr algn="r" fontAlgn="base">
              <a:spcBef>
                <a:spcPct val="0"/>
              </a:spcBef>
              <a:spcAft>
                <a:spcPct val="0"/>
              </a:spcAft>
            </a:pPr>
            <a:endParaRPr lang="fr-FR" sz="1400" b="1">
              <a:solidFill>
                <a:srgbClr val="000000"/>
              </a:solidFill>
            </a:endParaRPr>
          </a:p>
          <a:p>
            <a:pPr algn="r" fontAlgn="base">
              <a:spcBef>
                <a:spcPct val="0"/>
              </a:spcBef>
              <a:spcAft>
                <a:spcPct val="0"/>
              </a:spcAft>
            </a:pPr>
            <a:r>
              <a:rPr lang="fr-FR" sz="1400">
                <a:solidFill>
                  <a:srgbClr val="000000"/>
                </a:solidFill>
              </a:rPr>
              <a:t>Right  click &gt; </a:t>
            </a:r>
            <a:r>
              <a:rPr lang="fr-FR" sz="1400" i="1">
                <a:solidFill>
                  <a:srgbClr val="000000"/>
                </a:solidFill>
              </a:rPr>
              <a:t>Background layout…</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i="1">
                <a:solidFill>
                  <a:srgbClr val="000000"/>
                </a:solidFill>
              </a:rPr>
              <a:t>Filling with image or texture</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i="1">
                <a:solidFill>
                  <a:srgbClr val="000000"/>
                </a:solidFill>
              </a:rPr>
              <a:t>Insert from… File</a:t>
            </a:r>
            <a:r>
              <a:rPr lang="fr-FR" sz="1400">
                <a:solidFill>
                  <a:srgbClr val="000000"/>
                </a:solidFill>
              </a:rPr>
              <a:t> </a:t>
            </a:r>
            <a:r>
              <a:rPr lang="fr-FR" sz="1400" err="1">
                <a:solidFill>
                  <a:srgbClr val="000000"/>
                </a:solidFill>
              </a:rPr>
              <a:t>button</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err="1">
                <a:solidFill>
                  <a:srgbClr val="000000"/>
                </a:solidFill>
              </a:rPr>
              <a:t>your</a:t>
            </a:r>
            <a:r>
              <a:rPr lang="fr-FR" sz="1400">
                <a:solidFill>
                  <a:srgbClr val="000000"/>
                </a:solidFill>
              </a:rPr>
              <a:t> </a:t>
            </a:r>
            <a:r>
              <a:rPr lang="fr-FR" sz="1400" err="1">
                <a:solidFill>
                  <a:srgbClr val="000000"/>
                </a:solidFill>
              </a:rPr>
              <a:t>picture</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Close </a:t>
            </a:r>
            <a:r>
              <a:rPr lang="fr-FR" sz="1400" err="1">
                <a:solidFill>
                  <a:srgbClr val="000000"/>
                </a:solidFill>
              </a:rPr>
              <a:t>window</a:t>
            </a:r>
            <a:endParaRPr lang="fr-FR" sz="1400">
              <a:solidFill>
                <a:srgbClr val="000000"/>
              </a:solidFill>
            </a:endParaRPr>
          </a:p>
        </p:txBody>
      </p:sp>
      <p:sp>
        <p:nvSpPr>
          <p:cNvPr id="11" name="ZoneTexte 10"/>
          <p:cNvSpPr txBox="1"/>
          <p:nvPr userDrawn="1"/>
        </p:nvSpPr>
        <p:spPr>
          <a:xfrm>
            <a:off x="-1298748" y="5583907"/>
            <a:ext cx="1197038" cy="1077218"/>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On a </a:t>
            </a:r>
            <a:r>
              <a:rPr lang="fr-FR" sz="1400" b="1" err="1">
                <a:solidFill>
                  <a:srgbClr val="000000"/>
                </a:solidFill>
              </a:rPr>
              <a:t>dark</a:t>
            </a:r>
            <a:r>
              <a:rPr lang="fr-FR" sz="1400" b="1">
                <a:solidFill>
                  <a:srgbClr val="000000"/>
                </a:solidFill>
              </a:rPr>
              <a:t> background </a:t>
            </a:r>
            <a:r>
              <a:rPr lang="fr-FR" sz="1400" b="1" err="1">
                <a:solidFill>
                  <a:srgbClr val="000000"/>
                </a:solidFill>
              </a:rPr>
              <a:t>remove</a:t>
            </a:r>
            <a:r>
              <a:rPr lang="fr-FR" sz="1400" b="1">
                <a:solidFill>
                  <a:srgbClr val="000000"/>
                </a:solidFill>
              </a:rPr>
              <a:t> the STOP Hunger </a:t>
            </a:r>
            <a:r>
              <a:rPr lang="fr-FR" sz="1400" b="1" err="1">
                <a:solidFill>
                  <a:srgbClr val="000000"/>
                </a:solidFill>
              </a:rPr>
              <a:t>color</a:t>
            </a:r>
            <a:r>
              <a:rPr lang="fr-FR" sz="1400" b="1">
                <a:solidFill>
                  <a:srgbClr val="000000"/>
                </a:solidFill>
              </a:rPr>
              <a:t> logo</a:t>
            </a:r>
            <a:endParaRPr lang="fr-FR" sz="1400">
              <a:solidFill>
                <a:srgbClr val="000000"/>
              </a:solidFill>
            </a:endParaRPr>
          </a:p>
        </p:txBody>
      </p:sp>
      <p:sp>
        <p:nvSpPr>
          <p:cNvPr id="9" name="Espace réservé du texte 7"/>
          <p:cNvSpPr>
            <a:spLocks noGrp="1"/>
          </p:cNvSpPr>
          <p:nvPr>
            <p:ph type="body" sz="quarter" idx="12" hasCustomPrompt="1"/>
          </p:nvPr>
        </p:nvSpPr>
        <p:spPr bwMode="gray">
          <a:xfrm>
            <a:off x="3059832" y="864000"/>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
        <p:nvSpPr>
          <p:cNvPr id="13" name="ZoneTexte 12"/>
          <p:cNvSpPr txBox="1"/>
          <p:nvPr userDrawn="1"/>
        </p:nvSpPr>
        <p:spPr>
          <a:xfrm>
            <a:off x="9236918" y="870208"/>
            <a:ext cx="3543994" cy="4832092"/>
          </a:xfrm>
          <a:prstGeom prst="rect">
            <a:avLst/>
          </a:prstGeom>
          <a:noFill/>
        </p:spPr>
        <p:txBody>
          <a:bodyPr wrap="square" lIns="0" tIns="0" rIns="0" bIns="0" rtlCol="0">
            <a:spAutoFit/>
          </a:bodyPr>
          <a:lstStyle/>
          <a:p>
            <a:pPr fontAlgn="base">
              <a:spcBef>
                <a:spcPct val="0"/>
              </a:spcBef>
              <a:spcAft>
                <a:spcPct val="0"/>
              </a:spcAft>
            </a:pPr>
            <a:r>
              <a:rPr lang="en-US" sz="1400" b="1">
                <a:solidFill>
                  <a:srgbClr val="000000"/>
                </a:solidFill>
              </a:rPr>
              <a:t>THE “EXPERTISE” </a:t>
            </a:r>
            <a:br>
              <a:rPr lang="en-US" sz="1400" b="1">
                <a:solidFill>
                  <a:srgbClr val="000000"/>
                </a:solidFill>
              </a:rPr>
            </a:br>
            <a:r>
              <a:rPr lang="en-US" sz="1400" b="1">
                <a:solidFill>
                  <a:srgbClr val="000000"/>
                </a:solidFill>
              </a:rPr>
              <a:t>IS NOT MANDATORY </a:t>
            </a:r>
            <a:r>
              <a:rPr lang="en-US" sz="1400">
                <a:solidFill>
                  <a:srgbClr val="000000"/>
                </a:solidFill>
              </a:rPr>
              <a:t>and it can be used </a:t>
            </a:r>
            <a:br>
              <a:rPr lang="en-US" sz="1400">
                <a:solidFill>
                  <a:srgbClr val="000000"/>
                </a:solidFill>
              </a:rPr>
            </a:br>
            <a:r>
              <a:rPr lang="en-US" sz="1400" b="1">
                <a:solidFill>
                  <a:srgbClr val="000000"/>
                </a:solidFill>
              </a:rPr>
              <a:t>for the following expertise only :</a:t>
            </a:r>
            <a:r>
              <a:rPr lang="fr-FR" sz="1400" b="1">
                <a:solidFill>
                  <a:srgbClr val="000000"/>
                </a:solidFill>
              </a:rPr>
              <a:t> </a:t>
            </a:r>
          </a:p>
          <a:p>
            <a:pPr marL="171450" indent="-171450" fontAlgn="base">
              <a:spcBef>
                <a:spcPts val="600"/>
              </a:spcBef>
              <a:spcAft>
                <a:spcPct val="0"/>
              </a:spcAft>
              <a:buFont typeface="Arial" pitchFamily="34" charset="0"/>
              <a:buChar char="•"/>
            </a:pPr>
            <a:r>
              <a:rPr lang="en-US" sz="1200" cap="all">
                <a:solidFill>
                  <a:srgbClr val="000000"/>
                </a:solidFill>
              </a:rPr>
              <a:t>On-site Services, </a:t>
            </a:r>
          </a:p>
          <a:p>
            <a:pPr marL="171450" indent="-171450" fontAlgn="base">
              <a:spcBef>
                <a:spcPts val="600"/>
              </a:spcBef>
              <a:spcAft>
                <a:spcPct val="0"/>
              </a:spcAft>
              <a:buFont typeface="Arial" pitchFamily="34" charset="0"/>
              <a:buChar char="•"/>
            </a:pPr>
            <a:r>
              <a:rPr lang="en-US" sz="1200" cap="all">
                <a:solidFill>
                  <a:srgbClr val="000000"/>
                </a:solidFill>
              </a:rPr>
              <a:t>Benefits and Rewards Services,</a:t>
            </a:r>
          </a:p>
          <a:p>
            <a:pPr marL="171450" indent="-171450" fontAlgn="base">
              <a:spcBef>
                <a:spcPts val="600"/>
              </a:spcBef>
              <a:spcAft>
                <a:spcPct val="0"/>
              </a:spcAft>
              <a:buFont typeface="Arial" pitchFamily="34" charset="0"/>
              <a:buChar char="•"/>
            </a:pPr>
            <a:r>
              <a:rPr lang="en-US" sz="1200" cap="all">
                <a:solidFill>
                  <a:srgbClr val="000000"/>
                </a:solidFill>
              </a:rPr>
              <a:t>Personal and Home Services, </a:t>
            </a:r>
          </a:p>
          <a:p>
            <a:pPr marL="171450" indent="-171450" fontAlgn="base">
              <a:spcBef>
                <a:spcPts val="600"/>
              </a:spcBef>
              <a:spcAft>
                <a:spcPct val="0"/>
              </a:spcAft>
              <a:buFont typeface="Arial" pitchFamily="34" charset="0"/>
              <a:buChar char="•"/>
            </a:pPr>
            <a:r>
              <a:rPr lang="en-US" sz="1200" cap="all">
                <a:solidFill>
                  <a:srgbClr val="000000"/>
                </a:solidFill>
              </a:rPr>
              <a:t>corporate, </a:t>
            </a:r>
          </a:p>
          <a:p>
            <a:pPr marL="171450" indent="-171450" fontAlgn="base">
              <a:spcBef>
                <a:spcPts val="600"/>
              </a:spcBef>
              <a:spcAft>
                <a:spcPct val="0"/>
              </a:spcAft>
              <a:buFont typeface="Arial" pitchFamily="34" charset="0"/>
              <a:buChar char="•"/>
            </a:pPr>
            <a:r>
              <a:rPr lang="en-US" sz="1200" cap="all">
                <a:solidFill>
                  <a:srgbClr val="000000"/>
                </a:solidFill>
              </a:rPr>
              <a:t>Health Care, </a:t>
            </a:r>
          </a:p>
          <a:p>
            <a:pPr marL="171450" indent="-171450" fontAlgn="base">
              <a:spcBef>
                <a:spcPts val="600"/>
              </a:spcBef>
              <a:spcAft>
                <a:spcPct val="0"/>
              </a:spcAft>
              <a:buFont typeface="Arial" pitchFamily="34" charset="0"/>
              <a:buChar char="•"/>
            </a:pPr>
            <a:r>
              <a:rPr lang="en-US" sz="1200" cap="all">
                <a:solidFill>
                  <a:srgbClr val="000000"/>
                </a:solidFill>
              </a:rPr>
              <a:t>Education, </a:t>
            </a:r>
          </a:p>
          <a:p>
            <a:pPr marL="171450" indent="-171450" fontAlgn="base">
              <a:spcBef>
                <a:spcPts val="600"/>
              </a:spcBef>
              <a:spcAft>
                <a:spcPct val="0"/>
              </a:spcAft>
              <a:buFont typeface="Arial" pitchFamily="34" charset="0"/>
              <a:buChar char="•"/>
            </a:pPr>
            <a:r>
              <a:rPr lang="en-US" sz="1200" cap="all">
                <a:solidFill>
                  <a:srgbClr val="000000"/>
                </a:solidFill>
              </a:rPr>
              <a:t>Defense, </a:t>
            </a:r>
          </a:p>
          <a:p>
            <a:pPr marL="171450" indent="-171450" fontAlgn="base">
              <a:spcBef>
                <a:spcPts val="600"/>
              </a:spcBef>
              <a:spcAft>
                <a:spcPct val="0"/>
              </a:spcAft>
              <a:buFont typeface="Arial" pitchFamily="34" charset="0"/>
              <a:buChar char="•"/>
            </a:pPr>
            <a:r>
              <a:rPr lang="en-US" sz="1200" cap="all">
                <a:solidFill>
                  <a:srgbClr val="000000"/>
                </a:solidFill>
              </a:rPr>
              <a:t>Remote Sites, </a:t>
            </a:r>
          </a:p>
          <a:p>
            <a:pPr marL="171450" indent="-171450" fontAlgn="base">
              <a:spcBef>
                <a:spcPts val="600"/>
              </a:spcBef>
              <a:spcAft>
                <a:spcPct val="0"/>
              </a:spcAft>
              <a:buFont typeface="Arial" pitchFamily="34" charset="0"/>
              <a:buChar char="•"/>
            </a:pPr>
            <a:r>
              <a:rPr lang="en-US" sz="1200" cap="all">
                <a:solidFill>
                  <a:srgbClr val="000000"/>
                </a:solidFill>
              </a:rPr>
              <a:t>Justice services, </a:t>
            </a:r>
          </a:p>
          <a:p>
            <a:pPr marL="171450" indent="-171450" fontAlgn="base">
              <a:spcBef>
                <a:spcPts val="600"/>
              </a:spcBef>
              <a:spcAft>
                <a:spcPct val="0"/>
              </a:spcAft>
              <a:buFont typeface="Arial" pitchFamily="34" charset="0"/>
              <a:buChar char="•"/>
            </a:pPr>
            <a:r>
              <a:rPr lang="en-US" sz="1200" cap="all">
                <a:solidFill>
                  <a:srgbClr val="000000"/>
                </a:solidFill>
              </a:rPr>
              <a:t>Seniors, </a:t>
            </a:r>
          </a:p>
          <a:p>
            <a:pPr marL="171450" indent="-171450" fontAlgn="base">
              <a:spcBef>
                <a:spcPts val="600"/>
              </a:spcBef>
              <a:spcAft>
                <a:spcPct val="0"/>
              </a:spcAft>
              <a:buFont typeface="Arial" pitchFamily="34" charset="0"/>
              <a:buChar char="•"/>
            </a:pPr>
            <a:r>
              <a:rPr lang="en-US" sz="1200" cap="all">
                <a:solidFill>
                  <a:srgbClr val="000000"/>
                </a:solidFill>
              </a:rPr>
              <a:t>Sports and Leisure, </a:t>
            </a:r>
          </a:p>
          <a:p>
            <a:pPr marL="171450" indent="-171450" fontAlgn="base">
              <a:spcBef>
                <a:spcPts val="600"/>
              </a:spcBef>
              <a:spcAft>
                <a:spcPct val="0"/>
              </a:spcAft>
              <a:buFont typeface="Arial" pitchFamily="34" charset="0"/>
              <a:buChar char="•"/>
            </a:pPr>
            <a:r>
              <a:rPr lang="en-US" sz="1200" cap="all">
                <a:solidFill>
                  <a:srgbClr val="000000"/>
                </a:solidFill>
              </a:rPr>
              <a:t>Child care, </a:t>
            </a:r>
          </a:p>
          <a:p>
            <a:pPr marL="171450" indent="-171450" fontAlgn="base">
              <a:spcBef>
                <a:spcPts val="600"/>
              </a:spcBef>
              <a:spcAft>
                <a:spcPct val="0"/>
              </a:spcAft>
              <a:buFont typeface="Arial" pitchFamily="34" charset="0"/>
              <a:buChar char="•"/>
            </a:pPr>
            <a:r>
              <a:rPr lang="en-US" sz="1200" cap="all">
                <a:solidFill>
                  <a:srgbClr val="000000"/>
                </a:solidFill>
              </a:rPr>
              <a:t>In-home senior care, </a:t>
            </a:r>
          </a:p>
          <a:p>
            <a:pPr marL="171450" indent="-171450" fontAlgn="base">
              <a:spcBef>
                <a:spcPts val="600"/>
              </a:spcBef>
              <a:spcAft>
                <a:spcPct val="0"/>
              </a:spcAft>
              <a:buFont typeface="Arial" pitchFamily="34" charset="0"/>
              <a:buChar char="•"/>
            </a:pPr>
            <a:r>
              <a:rPr lang="en-US" sz="1200" cap="all">
                <a:solidFill>
                  <a:srgbClr val="000000"/>
                </a:solidFill>
              </a:rPr>
              <a:t>Public benefits,</a:t>
            </a:r>
          </a:p>
          <a:p>
            <a:pPr marL="171450" indent="-171450" fontAlgn="base">
              <a:spcBef>
                <a:spcPts val="600"/>
              </a:spcBef>
              <a:spcAft>
                <a:spcPct val="0"/>
              </a:spcAft>
              <a:buFont typeface="Arial" pitchFamily="34" charset="0"/>
              <a:buChar char="•"/>
            </a:pPr>
            <a:r>
              <a:rPr lang="en-US" sz="1200" cap="all">
                <a:solidFill>
                  <a:srgbClr val="000000"/>
                </a:solidFill>
              </a:rPr>
              <a:t>Employee benefits, </a:t>
            </a:r>
          </a:p>
          <a:p>
            <a:pPr marL="171450" indent="-171450" fontAlgn="base">
              <a:spcBef>
                <a:spcPts val="600"/>
              </a:spcBef>
              <a:spcAft>
                <a:spcPct val="0"/>
              </a:spcAft>
              <a:buFont typeface="Arial" pitchFamily="34" charset="0"/>
              <a:buChar char="•"/>
            </a:pPr>
            <a:r>
              <a:rPr lang="en-US" sz="1200" cap="all">
                <a:solidFill>
                  <a:srgbClr val="000000"/>
                </a:solidFill>
              </a:rPr>
              <a:t>Incentives and Recognition.</a:t>
            </a:r>
          </a:p>
        </p:txBody>
      </p:sp>
    </p:spTree>
    <p:extLst>
      <p:ext uri="{BB962C8B-B14F-4D97-AF65-F5344CB8AC3E}">
        <p14:creationId xmlns:p14="http://schemas.microsoft.com/office/powerpoint/2010/main" val="403350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Slide_bluebackground">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5" name="Titre 4"/>
          <p:cNvSpPr>
            <a:spLocks noGrp="1"/>
          </p:cNvSpPr>
          <p:nvPr>
            <p:ph type="title" hasCustomPrompt="1"/>
          </p:nvPr>
        </p:nvSpPr>
        <p:spPr>
          <a:xfrm>
            <a:off x="423822" y="2613431"/>
            <a:ext cx="8280000" cy="553998"/>
          </a:xfrm>
          <a:noFill/>
        </p:spPr>
        <p:txBody>
          <a:bodyPr lIns="0" tIns="0" rIns="0" bIns="0">
            <a:spAutoFit/>
          </a:bodyPr>
          <a:lstStyle>
            <a:lvl1pPr>
              <a:defRPr sz="4000" b="1">
                <a:solidFill>
                  <a:schemeClr val="bg1"/>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a:xfrm>
            <a:off x="447675" y="3719650"/>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7" name="Espace réservé du texte 7"/>
          <p:cNvSpPr>
            <a:spLocks noGrp="1"/>
          </p:cNvSpPr>
          <p:nvPr>
            <p:ph type="body" sz="quarter" idx="12" hasCustomPrompt="1"/>
          </p:nvPr>
        </p:nvSpPr>
        <p:spPr bwMode="gray">
          <a:xfrm>
            <a:off x="3059832" y="856857"/>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Tree>
    <p:extLst>
      <p:ext uri="{BB962C8B-B14F-4D97-AF65-F5344CB8AC3E}">
        <p14:creationId xmlns:p14="http://schemas.microsoft.com/office/powerpoint/2010/main" val="375774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6"/>
            <a:ext cx="534846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9" name="Titre 1"/>
          <p:cNvSpPr>
            <a:spLocks noGrp="1"/>
          </p:cNvSpPr>
          <p:nvPr>
            <p:ph type="title" hasCustomPrompt="1"/>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SUMMARY</a:t>
            </a:r>
            <a:endParaRPr lang="fr-FR" dirty="0"/>
          </a:p>
        </p:txBody>
      </p:sp>
      <p:sp>
        <p:nvSpPr>
          <p:cNvPr id="10" name="Espace réservé pour une image  6"/>
          <p:cNvSpPr>
            <a:spLocks noGrp="1"/>
          </p:cNvSpPr>
          <p:nvPr>
            <p:ph type="pic" sz="quarter" idx="12"/>
          </p:nvPr>
        </p:nvSpPr>
        <p:spPr>
          <a:xfrm>
            <a:off x="447674" y="954156"/>
            <a:ext cx="2828926" cy="5202000"/>
          </a:xfrm>
          <a:noFill/>
        </p:spPr>
        <p:txBody>
          <a:bodyPr/>
          <a:lstStyle>
            <a:lvl1pPr marL="0" indent="0" algn="ctr">
              <a:buNone/>
              <a:defRPr/>
            </a:lvl1pPr>
          </a:lstStyle>
          <a:p>
            <a:r>
              <a:rPr lang="en-US" dirty="0" smtClean="0"/>
              <a:t>Click icon to add picture</a:t>
            </a:r>
            <a:endParaRPr lang="fr-FR" dirty="0"/>
          </a:p>
        </p:txBody>
      </p:sp>
      <p:sp>
        <p:nvSpPr>
          <p:cNvPr id="12" name="ZoneTexte 11"/>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6146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50" y="352425"/>
            <a:ext cx="29052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6381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49" y="352425"/>
            <a:ext cx="2905200" cy="5813425"/>
          </a:xfrm>
          <a:prstGeom prst="rect">
            <a:avLst/>
          </a:prstGeom>
          <a:solidFill>
            <a:schemeClr val="tx2"/>
          </a:solidFill>
          <a:ln>
            <a:noFill/>
          </a:ln>
          <a:effec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00428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8248652" cy="2186812"/>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450851" y="3212977"/>
            <a:ext cx="8245474"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96121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2838451"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3348037" y="954155"/>
            <a:ext cx="5348287"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08178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3339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tx2"/>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02411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49" y="352425"/>
            <a:ext cx="2905200" cy="5813425"/>
          </a:xfrm>
          <a:prstGeom prst="rect">
            <a:avLst/>
          </a:prstGeom>
          <a:solidFill>
            <a:schemeClr val="tx2"/>
          </a:solidFill>
          <a:ln>
            <a:noFill/>
          </a:ln>
          <a:effec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15781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
        <p:nvSpPr>
          <p:cNvPr id="7" name="Espace réservé du texte 6"/>
          <p:cNvSpPr>
            <a:spLocks noGrp="1"/>
          </p:cNvSpPr>
          <p:nvPr>
            <p:ph type="body" sz="quarter" idx="12"/>
          </p:nvPr>
        </p:nvSpPr>
        <p:spPr>
          <a:xfrm>
            <a:off x="415871" y="1573240"/>
            <a:ext cx="8316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3" name="Footer Placeholder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cxnSp>
        <p:nvCxnSpPr>
          <p:cNvPr id="8" name="Connecteur droit 7"/>
          <p:cNvCxnSpPr/>
          <p:nvPr userDrawn="1"/>
        </p:nvCxnSpPr>
        <p:spPr bwMode="gray">
          <a:xfrm flipH="1">
            <a:off x="457200" y="6400800"/>
            <a:ext cx="7624148" cy="0"/>
          </a:xfrm>
          <a:prstGeom prst="line">
            <a:avLst/>
          </a:prstGeom>
          <a:solidFill>
            <a:schemeClr val="accent1"/>
          </a:solidFill>
          <a:ln w="508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1348" y="6144940"/>
            <a:ext cx="910252" cy="498295"/>
          </a:xfrm>
          <a:prstGeom prst="rect">
            <a:avLst/>
          </a:prstGeom>
          <a:noFill/>
          <a:ln>
            <a:noFill/>
          </a:ln>
          <a:effectLst>
            <a:outerShdw blurRad="50800" dist="38100" dir="8100000" algn="tr" rotWithShape="0">
              <a:prstClr val="black">
                <a:alpha val="40000"/>
              </a:prstClr>
            </a:outerShdw>
          </a:effectLst>
          <a:scene3d>
            <a:camera prst="perspectiveFront"/>
            <a:lightRig rig="contrasting" dir="t">
              <a:rot lat="0" lon="0" rev="7800000"/>
            </a:lightRig>
          </a:scene3d>
          <a:sp3d>
            <a:bevelT w="222250" h="139700"/>
            <a:bevelB w="15875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62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1" y="1573240"/>
            <a:ext cx="4732193"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a:xfrm>
            <a:off x="5511800" y="2838450"/>
            <a:ext cx="3184525"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smtClean="0"/>
              <a:t>Click to edit Master text styles</a:t>
            </a:r>
          </a:p>
        </p:txBody>
      </p:sp>
      <p:sp>
        <p:nvSpPr>
          <p:cNvPr id="9" name="Espace réservé pour une image  8"/>
          <p:cNvSpPr>
            <a:spLocks noGrp="1"/>
          </p:cNvSpPr>
          <p:nvPr>
            <p:ph type="pic" sz="quarter" idx="16"/>
          </p:nvPr>
        </p:nvSpPr>
        <p:spPr>
          <a:xfrm>
            <a:off x="5511799" y="962024"/>
            <a:ext cx="3184525" cy="1819276"/>
          </a:xfrm>
        </p:spPr>
        <p:txBody>
          <a:bodyPr/>
          <a:lstStyle>
            <a:lvl1pPr marL="0" indent="0" algn="ctr">
              <a:buNone/>
              <a:defRPr/>
            </a:lvl1pPr>
          </a:lstStyle>
          <a:p>
            <a:r>
              <a:rPr lang="en-US" smtClean="0"/>
              <a:t>Click icon to add picture</a:t>
            </a:r>
            <a:endParaRPr lang="fr-FR"/>
          </a:p>
        </p:txBody>
      </p:sp>
      <p:sp>
        <p:nvSpPr>
          <p:cNvPr id="10" name="Titre 1"/>
          <p:cNvSpPr>
            <a:spLocks noGrp="1"/>
          </p:cNvSpPr>
          <p:nvPr>
            <p:ph type="title"/>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Tree>
    <p:extLst>
      <p:ext uri="{BB962C8B-B14F-4D97-AF65-F5344CB8AC3E}">
        <p14:creationId xmlns:p14="http://schemas.microsoft.com/office/powerpoint/2010/main" val="167390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IMAGE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4" y="954156"/>
            <a:ext cx="2718000"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ZoneTexte 8"/>
          <p:cNvSpPr txBox="1"/>
          <p:nvPr userDrawn="1"/>
        </p:nvSpPr>
        <p:spPr>
          <a:xfrm>
            <a:off x="-1188640" y="1872114"/>
            <a:ext cx="1115574" cy="3323987"/>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Tree>
    <p:extLst>
      <p:ext uri="{BB962C8B-B14F-4D97-AF65-F5344CB8AC3E}">
        <p14:creationId xmlns:p14="http://schemas.microsoft.com/office/powerpoint/2010/main" val="9517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Espace réservé du texte 4"/>
          <p:cNvSpPr>
            <a:spLocks noGrp="1"/>
          </p:cNvSpPr>
          <p:nvPr>
            <p:ph type="body" sz="quarter" idx="14"/>
          </p:nvPr>
        </p:nvSpPr>
        <p:spPr>
          <a:xfrm>
            <a:off x="444500" y="981075"/>
            <a:ext cx="2727325" cy="5165725"/>
          </a:xfrm>
          <a:solidFill>
            <a:schemeClr val="bg2"/>
          </a:solidFill>
        </p:spPr>
        <p:txBody>
          <a:bodyPr lIns="72000" rIns="108000" anchor="ctr" anchorCtr="0"/>
          <a:lstStyle>
            <a:lvl1pPr marL="0" indent="0" algn="r">
              <a:buNone/>
              <a:defRPr/>
            </a:lvl1pPr>
          </a:lstStyle>
          <a:p>
            <a:pPr lvl="0"/>
            <a:r>
              <a:rPr lang="en-US" smtClean="0"/>
              <a:t>Click to edit Master text styles</a:t>
            </a:r>
          </a:p>
        </p:txBody>
      </p:sp>
    </p:spTree>
    <p:extLst>
      <p:ext uri="{BB962C8B-B14F-4D97-AF65-F5344CB8AC3E}">
        <p14:creationId xmlns:p14="http://schemas.microsoft.com/office/powerpoint/2010/main" val="308506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AND CHART WITH 1 LINE TITLE</a:t>
            </a:r>
            <a:endParaRPr lang="fr-FR" dirty="0"/>
          </a:p>
        </p:txBody>
      </p:sp>
      <p:sp>
        <p:nvSpPr>
          <p:cNvPr id="7" name="Espace réservé du texte 6"/>
          <p:cNvSpPr>
            <a:spLocks noGrp="1"/>
          </p:cNvSpPr>
          <p:nvPr>
            <p:ph type="body" sz="quarter" idx="12"/>
          </p:nvPr>
        </p:nvSpPr>
        <p:spPr>
          <a:xfrm>
            <a:off x="415871" y="1573240"/>
            <a:ext cx="8316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bwMode="gray">
          <a:xfrm>
            <a:off x="447675" y="3429000"/>
            <a:ext cx="272415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0759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Tree>
    <p:extLst>
      <p:ext uri="{BB962C8B-B14F-4D97-AF65-F5344CB8AC3E}">
        <p14:creationId xmlns:p14="http://schemas.microsoft.com/office/powerpoint/2010/main" val="307893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2" name="Espace réservé du texte 11"/>
          <p:cNvSpPr>
            <a:spLocks noGrp="1"/>
          </p:cNvSpPr>
          <p:nvPr>
            <p:ph type="body" sz="quarter" idx="13"/>
          </p:nvPr>
        </p:nvSpPr>
        <p:spPr>
          <a:xfrm>
            <a:off x="450850" y="1567061"/>
            <a:ext cx="8245475"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6343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Rectangle 3"/>
          <p:cNvSpPr/>
          <p:nvPr userDrawn="1"/>
        </p:nvSpPr>
        <p:spPr bwMode="gray">
          <a:xfrm>
            <a:off x="450850" y="1268759"/>
            <a:ext cx="8245475" cy="4891211"/>
          </a:xfrm>
          <a:prstGeom prst="rect">
            <a:avLst/>
          </a:prstGeom>
          <a:solidFill>
            <a:schemeClr val="bg2"/>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0" name="ZoneTexte 9"/>
          <p:cNvSpPr txBox="1"/>
          <p:nvPr userDrawn="1"/>
        </p:nvSpPr>
        <p:spPr>
          <a:xfrm>
            <a:off x="9214420" y="332656"/>
            <a:ext cx="1115574" cy="3508653"/>
          </a:xfrm>
          <a:prstGeom prst="rect">
            <a:avLst/>
          </a:prstGeom>
          <a:noFill/>
        </p:spPr>
        <p:txBody>
          <a:bodyPr wrap="square" lIns="0" tIns="0" rIns="0" bIns="0" rtlCol="0">
            <a:spAutoFit/>
          </a:bodyPr>
          <a:lstStyle/>
          <a:p>
            <a:pPr fontAlgn="base">
              <a:spcBef>
                <a:spcPct val="0"/>
              </a:spcBef>
              <a:spcAft>
                <a:spcPct val="0"/>
              </a:spcAft>
            </a:pPr>
            <a:r>
              <a:rPr lang="fr-FR" sz="1200" b="1">
                <a:solidFill>
                  <a:srgbClr val="000000"/>
                </a:solidFill>
              </a:rPr>
              <a:t>TO</a:t>
            </a:r>
          </a:p>
          <a:p>
            <a:pP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fontAlgn="base">
              <a:spcBef>
                <a:spcPct val="0"/>
              </a:spcBef>
              <a:spcAft>
                <a:spcPct val="0"/>
              </a:spcAft>
            </a:pPr>
            <a:endParaRPr lang="fr-FR" sz="1200" b="1">
              <a:solidFill>
                <a:srgbClr val="000000"/>
              </a:solidFill>
            </a:endParaRPr>
          </a:p>
          <a:p>
            <a:pP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fontAlgn="base">
              <a:spcBef>
                <a:spcPct val="0"/>
              </a:spcBef>
              <a:spcAft>
                <a:spcPct val="0"/>
              </a:spcAft>
            </a:pPr>
            <a:endParaRPr lang="fr-FR" sz="1200">
              <a:solidFill>
                <a:srgbClr val="000000"/>
              </a:solidFill>
            </a:endParaRPr>
          </a:p>
          <a:p>
            <a:pPr fontAlgn="base">
              <a:spcBef>
                <a:spcPct val="0"/>
              </a:spcBef>
              <a:spcAft>
                <a:spcPct val="0"/>
              </a:spcAft>
            </a:pPr>
            <a:endParaRPr lang="fr-FR" sz="1200">
              <a:solidFill>
                <a:srgbClr val="000000"/>
              </a:solidFill>
            </a:endParaRPr>
          </a:p>
        </p:txBody>
      </p:sp>
      <p:sp>
        <p:nvSpPr>
          <p:cNvPr id="6" name="Footer Placeholder 5"/>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77146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1107996"/>
          </a:xfrm>
          <a:noFill/>
        </p:spPr>
        <p:txBody>
          <a:bodyPr lIns="0" tIns="0" rIns="0" bIns="0">
            <a:spAutoFit/>
          </a:bodyPr>
          <a:lstStyle>
            <a:lvl1pPr>
              <a:defRPr sz="4000" b="1" baseline="0">
                <a:solidFill>
                  <a:schemeClr val="tx2"/>
                </a:solidFill>
              </a:defRPr>
            </a:lvl1pPr>
          </a:lstStyle>
          <a:p>
            <a:r>
              <a:rPr lang="en-US" noProof="0" dirty="0" smtClean="0"/>
              <a:t>Health, Wellness </a:t>
            </a:r>
            <a:r>
              <a:rPr lang="en-US" noProof="0" smtClean="0"/>
              <a:t>and Sustainability</a:t>
            </a:r>
            <a:endParaRPr lang="en-US" noProof="0" dirty="0"/>
          </a:p>
        </p:txBody>
      </p:sp>
      <p:sp>
        <p:nvSpPr>
          <p:cNvPr id="8" name="Espace réservé du texte 7"/>
          <p:cNvSpPr>
            <a:spLocks noGrp="1"/>
          </p:cNvSpPr>
          <p:nvPr>
            <p:ph type="body" sz="quarter" idx="11" hasCustomPrompt="1"/>
          </p:nvPr>
        </p:nvSpPr>
        <p:spPr bwMode="gray">
          <a:xfrm>
            <a:off x="447675" y="4135437"/>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smtClean="0"/>
              <a:t>Month</a:t>
            </a:r>
            <a:r>
              <a:rPr lang="en-US" altLang="fr-FR" dirty="0" smtClean="0"/>
              <a:t> XX, 2012 (Arial 16)</a:t>
            </a:r>
            <a:endParaRPr lang="en-US" altLang="fr-FR" dirty="0"/>
          </a:p>
        </p:txBody>
      </p:sp>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endParaRPr lang="en-US" dirty="0">
              <a:solidFill>
                <a:srgbClr val="000000"/>
              </a:solidFill>
            </a:endParaRPr>
          </a:p>
        </p:txBody>
      </p:sp>
      <p:sp>
        <p:nvSpPr>
          <p:cNvPr id="14" name="Rectangle 13"/>
          <p:cNvSpPr/>
          <p:nvPr userDrawn="1"/>
        </p:nvSpPr>
        <p:spPr>
          <a:xfrm>
            <a:off x="0" y="6553200"/>
            <a:ext cx="9144000" cy="215444"/>
          </a:xfrm>
          <a:prstGeom prst="rect">
            <a:avLst/>
          </a:prstGeom>
        </p:spPr>
        <p:txBody>
          <a:bodyPr wrap="square">
            <a:spAutoFit/>
          </a:bodyPr>
          <a:lstStyle/>
          <a:p>
            <a:pPr algn="ctr" fontAlgn="base">
              <a:spcBef>
                <a:spcPct val="0"/>
              </a:spcBef>
              <a:spcAft>
                <a:spcPct val="0"/>
              </a:spcAft>
            </a:pPr>
            <a:r>
              <a:rPr lang="en-US" sz="800"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157087666"/>
      </p:ext>
    </p:extLst>
  </p:cSld>
  <p:clrMapOvr>
    <a:masterClrMapping/>
  </p:clrMapOvr>
  <p:timing>
    <p:tnLst>
      <p:par>
        <p:cTn xmlns:p14="http://schemas.microsoft.com/office/powerpoint/2010/mai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75E3E44C-EB95-4C42-B486-6E815C7CA4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332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8248652" cy="2186812"/>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450851" y="3212977"/>
            <a:ext cx="8245474"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408162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3E44C-EB95-4C42-B486-6E815C7C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2137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3E44C-EB95-4C42-B486-6E815C7C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2990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3E44C-EB95-4C42-B486-6E815C7C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09189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E3E44C-EB95-4C42-B486-6E815C7C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4392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E3E44C-EB95-4C42-B486-6E815C7C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7707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E3E44C-EB95-4C42-B486-6E815C7C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2766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E3E44C-EB95-4C42-B486-6E815C7C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58104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E3E44C-EB95-4C42-B486-6E815C7C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55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E3E44C-EB95-4C42-B486-6E815C7C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9135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3E44C-EB95-4C42-B486-6E815C7C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647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2838451"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3348037" y="954155"/>
            <a:ext cx="5348287"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78137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3E44C-EB95-4C42-B486-6E815C7C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8614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a:solidFill>
                  <a:schemeClr val="tx2"/>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sp>
        <p:nvSpPr>
          <p:cNvPr id="7" name="ZoneTexte 6"/>
          <p:cNvSpPr txBox="1"/>
          <p:nvPr userDrawn="1"/>
        </p:nvSpPr>
        <p:spPr>
          <a:xfrm>
            <a:off x="-1298748" y="369218"/>
            <a:ext cx="1197038" cy="3877985"/>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REPLACE</a:t>
            </a:r>
            <a:r>
              <a:rPr lang="fr-FR" sz="1400">
                <a:solidFill>
                  <a:srgbClr val="000000"/>
                </a:solidFill>
              </a:rPr>
              <a:t> </a:t>
            </a:r>
            <a:r>
              <a:rPr lang="fr-FR" sz="1400" b="1">
                <a:solidFill>
                  <a:srgbClr val="000000"/>
                </a:solidFill>
              </a:rPr>
              <a:t>THE IMAGE: </a:t>
            </a:r>
          </a:p>
          <a:p>
            <a:pPr algn="r" fontAlgn="base">
              <a:spcBef>
                <a:spcPct val="0"/>
              </a:spcBef>
              <a:spcAft>
                <a:spcPct val="0"/>
              </a:spcAft>
            </a:pPr>
            <a:endParaRPr lang="fr-FR" sz="1400" b="1">
              <a:solidFill>
                <a:srgbClr val="000000"/>
              </a:solidFill>
            </a:endParaRPr>
          </a:p>
          <a:p>
            <a:pPr algn="r" fontAlgn="base">
              <a:spcBef>
                <a:spcPct val="0"/>
              </a:spcBef>
              <a:spcAft>
                <a:spcPct val="0"/>
              </a:spcAft>
            </a:pPr>
            <a:r>
              <a:rPr lang="fr-FR" sz="1400">
                <a:solidFill>
                  <a:srgbClr val="000000"/>
                </a:solidFill>
              </a:rPr>
              <a:t>Right  click &gt; </a:t>
            </a:r>
            <a:r>
              <a:rPr lang="fr-FR" sz="1400" i="1">
                <a:solidFill>
                  <a:srgbClr val="000000"/>
                </a:solidFill>
              </a:rPr>
              <a:t>Background layout…</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i="1">
                <a:solidFill>
                  <a:srgbClr val="000000"/>
                </a:solidFill>
              </a:rPr>
              <a:t>Filling with image or texture</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i="1">
                <a:solidFill>
                  <a:srgbClr val="000000"/>
                </a:solidFill>
              </a:rPr>
              <a:t>Insert from… File</a:t>
            </a:r>
            <a:r>
              <a:rPr lang="fr-FR" sz="1400">
                <a:solidFill>
                  <a:srgbClr val="000000"/>
                </a:solidFill>
              </a:rPr>
              <a:t> </a:t>
            </a:r>
            <a:r>
              <a:rPr lang="fr-FR" sz="1400" err="1">
                <a:solidFill>
                  <a:srgbClr val="000000"/>
                </a:solidFill>
              </a:rPr>
              <a:t>button</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err="1">
                <a:solidFill>
                  <a:srgbClr val="000000"/>
                </a:solidFill>
              </a:rPr>
              <a:t>your</a:t>
            </a:r>
            <a:r>
              <a:rPr lang="fr-FR" sz="1400">
                <a:solidFill>
                  <a:srgbClr val="000000"/>
                </a:solidFill>
              </a:rPr>
              <a:t> </a:t>
            </a:r>
            <a:r>
              <a:rPr lang="fr-FR" sz="1400" err="1">
                <a:solidFill>
                  <a:srgbClr val="000000"/>
                </a:solidFill>
              </a:rPr>
              <a:t>picture</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Close </a:t>
            </a:r>
            <a:r>
              <a:rPr lang="fr-FR" sz="1400" err="1">
                <a:solidFill>
                  <a:srgbClr val="000000"/>
                </a:solidFill>
              </a:rPr>
              <a:t>window</a:t>
            </a:r>
            <a:endParaRPr lang="fr-FR" sz="1400">
              <a:solidFill>
                <a:srgbClr val="000000"/>
              </a:solidFill>
            </a:endParaRPr>
          </a:p>
        </p:txBody>
      </p:sp>
      <p:sp>
        <p:nvSpPr>
          <p:cNvPr id="11" name="ZoneTexte 10"/>
          <p:cNvSpPr txBox="1"/>
          <p:nvPr userDrawn="1"/>
        </p:nvSpPr>
        <p:spPr>
          <a:xfrm>
            <a:off x="-1298748" y="5583907"/>
            <a:ext cx="1197038" cy="1077218"/>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On a </a:t>
            </a:r>
            <a:r>
              <a:rPr lang="fr-FR" sz="1400" b="1" err="1">
                <a:solidFill>
                  <a:srgbClr val="000000"/>
                </a:solidFill>
              </a:rPr>
              <a:t>dark</a:t>
            </a:r>
            <a:r>
              <a:rPr lang="fr-FR" sz="1400" b="1">
                <a:solidFill>
                  <a:srgbClr val="000000"/>
                </a:solidFill>
              </a:rPr>
              <a:t> background </a:t>
            </a:r>
            <a:r>
              <a:rPr lang="fr-FR" sz="1400" b="1" err="1">
                <a:solidFill>
                  <a:srgbClr val="000000"/>
                </a:solidFill>
              </a:rPr>
              <a:t>remove</a:t>
            </a:r>
            <a:r>
              <a:rPr lang="fr-FR" sz="1400" b="1">
                <a:solidFill>
                  <a:srgbClr val="000000"/>
                </a:solidFill>
              </a:rPr>
              <a:t> the STOP Hunger </a:t>
            </a:r>
            <a:r>
              <a:rPr lang="fr-FR" sz="1400" b="1" err="1">
                <a:solidFill>
                  <a:srgbClr val="000000"/>
                </a:solidFill>
              </a:rPr>
              <a:t>color</a:t>
            </a:r>
            <a:r>
              <a:rPr lang="fr-FR" sz="1400" b="1">
                <a:solidFill>
                  <a:srgbClr val="000000"/>
                </a:solidFill>
              </a:rPr>
              <a:t> logo</a:t>
            </a:r>
            <a:endParaRPr lang="fr-FR" sz="1400">
              <a:solidFill>
                <a:srgbClr val="000000"/>
              </a:solidFill>
            </a:endParaRPr>
          </a:p>
        </p:txBody>
      </p:sp>
      <p:sp>
        <p:nvSpPr>
          <p:cNvPr id="9" name="Espace réservé du texte 7"/>
          <p:cNvSpPr>
            <a:spLocks noGrp="1"/>
          </p:cNvSpPr>
          <p:nvPr>
            <p:ph type="body" sz="quarter" idx="12" hasCustomPrompt="1"/>
          </p:nvPr>
        </p:nvSpPr>
        <p:spPr bwMode="gray">
          <a:xfrm>
            <a:off x="3059832" y="864000"/>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
        <p:nvSpPr>
          <p:cNvPr id="13" name="ZoneTexte 12"/>
          <p:cNvSpPr txBox="1"/>
          <p:nvPr userDrawn="1"/>
        </p:nvSpPr>
        <p:spPr>
          <a:xfrm>
            <a:off x="9236918" y="870208"/>
            <a:ext cx="3543994" cy="4832092"/>
          </a:xfrm>
          <a:prstGeom prst="rect">
            <a:avLst/>
          </a:prstGeom>
          <a:noFill/>
        </p:spPr>
        <p:txBody>
          <a:bodyPr wrap="square" lIns="0" tIns="0" rIns="0" bIns="0" rtlCol="0">
            <a:spAutoFit/>
          </a:bodyPr>
          <a:lstStyle/>
          <a:p>
            <a:pPr fontAlgn="base">
              <a:spcBef>
                <a:spcPct val="0"/>
              </a:spcBef>
              <a:spcAft>
                <a:spcPct val="0"/>
              </a:spcAft>
            </a:pPr>
            <a:r>
              <a:rPr lang="en-US" sz="1400" b="1">
                <a:solidFill>
                  <a:srgbClr val="000000"/>
                </a:solidFill>
              </a:rPr>
              <a:t>THE “EXPERTISE” </a:t>
            </a:r>
            <a:br>
              <a:rPr lang="en-US" sz="1400" b="1">
                <a:solidFill>
                  <a:srgbClr val="000000"/>
                </a:solidFill>
              </a:rPr>
            </a:br>
            <a:r>
              <a:rPr lang="en-US" sz="1400" b="1">
                <a:solidFill>
                  <a:srgbClr val="000000"/>
                </a:solidFill>
              </a:rPr>
              <a:t>IS NOT MANDATORY </a:t>
            </a:r>
            <a:r>
              <a:rPr lang="en-US" sz="1400">
                <a:solidFill>
                  <a:srgbClr val="000000"/>
                </a:solidFill>
              </a:rPr>
              <a:t>and it can be used </a:t>
            </a:r>
            <a:br>
              <a:rPr lang="en-US" sz="1400">
                <a:solidFill>
                  <a:srgbClr val="000000"/>
                </a:solidFill>
              </a:rPr>
            </a:br>
            <a:r>
              <a:rPr lang="en-US" sz="1400" b="1">
                <a:solidFill>
                  <a:srgbClr val="000000"/>
                </a:solidFill>
              </a:rPr>
              <a:t>for the following expertise only :</a:t>
            </a:r>
            <a:r>
              <a:rPr lang="fr-FR" sz="1400" b="1">
                <a:solidFill>
                  <a:srgbClr val="000000"/>
                </a:solidFill>
              </a:rPr>
              <a:t> </a:t>
            </a:r>
          </a:p>
          <a:p>
            <a:pPr marL="171450" indent="-171450" fontAlgn="base">
              <a:spcBef>
                <a:spcPts val="600"/>
              </a:spcBef>
              <a:spcAft>
                <a:spcPct val="0"/>
              </a:spcAft>
              <a:buFont typeface="Arial" pitchFamily="34" charset="0"/>
              <a:buChar char="•"/>
            </a:pPr>
            <a:r>
              <a:rPr lang="en-US" sz="1200" cap="all">
                <a:solidFill>
                  <a:srgbClr val="000000"/>
                </a:solidFill>
              </a:rPr>
              <a:t>On-site Services, </a:t>
            </a:r>
          </a:p>
          <a:p>
            <a:pPr marL="171450" indent="-171450" fontAlgn="base">
              <a:spcBef>
                <a:spcPts val="600"/>
              </a:spcBef>
              <a:spcAft>
                <a:spcPct val="0"/>
              </a:spcAft>
              <a:buFont typeface="Arial" pitchFamily="34" charset="0"/>
              <a:buChar char="•"/>
            </a:pPr>
            <a:r>
              <a:rPr lang="en-US" sz="1200" cap="all">
                <a:solidFill>
                  <a:srgbClr val="000000"/>
                </a:solidFill>
              </a:rPr>
              <a:t>Benefits and Rewards Services,</a:t>
            </a:r>
          </a:p>
          <a:p>
            <a:pPr marL="171450" indent="-171450" fontAlgn="base">
              <a:spcBef>
                <a:spcPts val="600"/>
              </a:spcBef>
              <a:spcAft>
                <a:spcPct val="0"/>
              </a:spcAft>
              <a:buFont typeface="Arial" pitchFamily="34" charset="0"/>
              <a:buChar char="•"/>
            </a:pPr>
            <a:r>
              <a:rPr lang="en-US" sz="1200" cap="all">
                <a:solidFill>
                  <a:srgbClr val="000000"/>
                </a:solidFill>
              </a:rPr>
              <a:t>Personal and Home Services, </a:t>
            </a:r>
          </a:p>
          <a:p>
            <a:pPr marL="171450" indent="-171450" fontAlgn="base">
              <a:spcBef>
                <a:spcPts val="600"/>
              </a:spcBef>
              <a:spcAft>
                <a:spcPct val="0"/>
              </a:spcAft>
              <a:buFont typeface="Arial" pitchFamily="34" charset="0"/>
              <a:buChar char="•"/>
            </a:pPr>
            <a:r>
              <a:rPr lang="en-US" sz="1200" cap="all">
                <a:solidFill>
                  <a:srgbClr val="000000"/>
                </a:solidFill>
              </a:rPr>
              <a:t>corporate, </a:t>
            </a:r>
          </a:p>
          <a:p>
            <a:pPr marL="171450" indent="-171450" fontAlgn="base">
              <a:spcBef>
                <a:spcPts val="600"/>
              </a:spcBef>
              <a:spcAft>
                <a:spcPct val="0"/>
              </a:spcAft>
              <a:buFont typeface="Arial" pitchFamily="34" charset="0"/>
              <a:buChar char="•"/>
            </a:pPr>
            <a:r>
              <a:rPr lang="en-US" sz="1200" cap="all">
                <a:solidFill>
                  <a:srgbClr val="000000"/>
                </a:solidFill>
              </a:rPr>
              <a:t>Health Care, </a:t>
            </a:r>
          </a:p>
          <a:p>
            <a:pPr marL="171450" indent="-171450" fontAlgn="base">
              <a:spcBef>
                <a:spcPts val="600"/>
              </a:spcBef>
              <a:spcAft>
                <a:spcPct val="0"/>
              </a:spcAft>
              <a:buFont typeface="Arial" pitchFamily="34" charset="0"/>
              <a:buChar char="•"/>
            </a:pPr>
            <a:r>
              <a:rPr lang="en-US" sz="1200" cap="all">
                <a:solidFill>
                  <a:srgbClr val="000000"/>
                </a:solidFill>
              </a:rPr>
              <a:t>Education, </a:t>
            </a:r>
          </a:p>
          <a:p>
            <a:pPr marL="171450" indent="-171450" fontAlgn="base">
              <a:spcBef>
                <a:spcPts val="600"/>
              </a:spcBef>
              <a:spcAft>
                <a:spcPct val="0"/>
              </a:spcAft>
              <a:buFont typeface="Arial" pitchFamily="34" charset="0"/>
              <a:buChar char="•"/>
            </a:pPr>
            <a:r>
              <a:rPr lang="en-US" sz="1200" cap="all">
                <a:solidFill>
                  <a:srgbClr val="000000"/>
                </a:solidFill>
              </a:rPr>
              <a:t>Defense, </a:t>
            </a:r>
          </a:p>
          <a:p>
            <a:pPr marL="171450" indent="-171450" fontAlgn="base">
              <a:spcBef>
                <a:spcPts val="600"/>
              </a:spcBef>
              <a:spcAft>
                <a:spcPct val="0"/>
              </a:spcAft>
              <a:buFont typeface="Arial" pitchFamily="34" charset="0"/>
              <a:buChar char="•"/>
            </a:pPr>
            <a:r>
              <a:rPr lang="en-US" sz="1200" cap="all">
                <a:solidFill>
                  <a:srgbClr val="000000"/>
                </a:solidFill>
              </a:rPr>
              <a:t>Remote Sites, </a:t>
            </a:r>
          </a:p>
          <a:p>
            <a:pPr marL="171450" indent="-171450" fontAlgn="base">
              <a:spcBef>
                <a:spcPts val="600"/>
              </a:spcBef>
              <a:spcAft>
                <a:spcPct val="0"/>
              </a:spcAft>
              <a:buFont typeface="Arial" pitchFamily="34" charset="0"/>
              <a:buChar char="•"/>
            </a:pPr>
            <a:r>
              <a:rPr lang="en-US" sz="1200" cap="all">
                <a:solidFill>
                  <a:srgbClr val="000000"/>
                </a:solidFill>
              </a:rPr>
              <a:t>Justice services, </a:t>
            </a:r>
          </a:p>
          <a:p>
            <a:pPr marL="171450" indent="-171450" fontAlgn="base">
              <a:spcBef>
                <a:spcPts val="600"/>
              </a:spcBef>
              <a:spcAft>
                <a:spcPct val="0"/>
              </a:spcAft>
              <a:buFont typeface="Arial" pitchFamily="34" charset="0"/>
              <a:buChar char="•"/>
            </a:pPr>
            <a:r>
              <a:rPr lang="en-US" sz="1200" cap="all">
                <a:solidFill>
                  <a:srgbClr val="000000"/>
                </a:solidFill>
              </a:rPr>
              <a:t>Seniors, </a:t>
            </a:r>
          </a:p>
          <a:p>
            <a:pPr marL="171450" indent="-171450" fontAlgn="base">
              <a:spcBef>
                <a:spcPts val="600"/>
              </a:spcBef>
              <a:spcAft>
                <a:spcPct val="0"/>
              </a:spcAft>
              <a:buFont typeface="Arial" pitchFamily="34" charset="0"/>
              <a:buChar char="•"/>
            </a:pPr>
            <a:r>
              <a:rPr lang="en-US" sz="1200" cap="all">
                <a:solidFill>
                  <a:srgbClr val="000000"/>
                </a:solidFill>
              </a:rPr>
              <a:t>Sports and Leisure, </a:t>
            </a:r>
          </a:p>
          <a:p>
            <a:pPr marL="171450" indent="-171450" fontAlgn="base">
              <a:spcBef>
                <a:spcPts val="600"/>
              </a:spcBef>
              <a:spcAft>
                <a:spcPct val="0"/>
              </a:spcAft>
              <a:buFont typeface="Arial" pitchFamily="34" charset="0"/>
              <a:buChar char="•"/>
            </a:pPr>
            <a:r>
              <a:rPr lang="en-US" sz="1200" cap="all">
                <a:solidFill>
                  <a:srgbClr val="000000"/>
                </a:solidFill>
              </a:rPr>
              <a:t>Child care, </a:t>
            </a:r>
          </a:p>
          <a:p>
            <a:pPr marL="171450" indent="-171450" fontAlgn="base">
              <a:spcBef>
                <a:spcPts val="600"/>
              </a:spcBef>
              <a:spcAft>
                <a:spcPct val="0"/>
              </a:spcAft>
              <a:buFont typeface="Arial" pitchFamily="34" charset="0"/>
              <a:buChar char="•"/>
            </a:pPr>
            <a:r>
              <a:rPr lang="en-US" sz="1200" cap="all">
                <a:solidFill>
                  <a:srgbClr val="000000"/>
                </a:solidFill>
              </a:rPr>
              <a:t>In-home senior care, </a:t>
            </a:r>
          </a:p>
          <a:p>
            <a:pPr marL="171450" indent="-171450" fontAlgn="base">
              <a:spcBef>
                <a:spcPts val="600"/>
              </a:spcBef>
              <a:spcAft>
                <a:spcPct val="0"/>
              </a:spcAft>
              <a:buFont typeface="Arial" pitchFamily="34" charset="0"/>
              <a:buChar char="•"/>
            </a:pPr>
            <a:r>
              <a:rPr lang="en-US" sz="1200" cap="all">
                <a:solidFill>
                  <a:srgbClr val="000000"/>
                </a:solidFill>
              </a:rPr>
              <a:t>Public benefits,</a:t>
            </a:r>
          </a:p>
          <a:p>
            <a:pPr marL="171450" indent="-171450" fontAlgn="base">
              <a:spcBef>
                <a:spcPts val="600"/>
              </a:spcBef>
              <a:spcAft>
                <a:spcPct val="0"/>
              </a:spcAft>
              <a:buFont typeface="Arial" pitchFamily="34" charset="0"/>
              <a:buChar char="•"/>
            </a:pPr>
            <a:r>
              <a:rPr lang="en-US" sz="1200" cap="all">
                <a:solidFill>
                  <a:srgbClr val="000000"/>
                </a:solidFill>
              </a:rPr>
              <a:t>Employee benefits, </a:t>
            </a:r>
          </a:p>
          <a:p>
            <a:pPr marL="171450" indent="-171450" fontAlgn="base">
              <a:spcBef>
                <a:spcPts val="600"/>
              </a:spcBef>
              <a:spcAft>
                <a:spcPct val="0"/>
              </a:spcAft>
              <a:buFont typeface="Arial" pitchFamily="34" charset="0"/>
              <a:buChar char="•"/>
            </a:pPr>
            <a:r>
              <a:rPr lang="en-US" sz="1200" cap="all">
                <a:solidFill>
                  <a:srgbClr val="000000"/>
                </a:solidFill>
              </a:rPr>
              <a:t>Incentives and Recognition.</a:t>
            </a:r>
          </a:p>
        </p:txBody>
      </p:sp>
    </p:spTree>
    <p:extLst>
      <p:ext uri="{BB962C8B-B14F-4D97-AF65-F5344CB8AC3E}">
        <p14:creationId xmlns:p14="http://schemas.microsoft.com/office/powerpoint/2010/main" val="154230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Slide_bluebackground">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5" name="Titre 4"/>
          <p:cNvSpPr>
            <a:spLocks noGrp="1"/>
          </p:cNvSpPr>
          <p:nvPr>
            <p:ph type="title" hasCustomPrompt="1"/>
          </p:nvPr>
        </p:nvSpPr>
        <p:spPr>
          <a:xfrm>
            <a:off x="423822" y="2613431"/>
            <a:ext cx="8280000" cy="553998"/>
          </a:xfrm>
          <a:noFill/>
        </p:spPr>
        <p:txBody>
          <a:bodyPr lIns="0" tIns="0" rIns="0" bIns="0">
            <a:spAutoFit/>
          </a:bodyPr>
          <a:lstStyle>
            <a:lvl1pPr>
              <a:defRPr sz="4000" b="1">
                <a:solidFill>
                  <a:schemeClr val="bg1"/>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a:xfrm>
            <a:off x="447675" y="3719650"/>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7" name="Espace réservé du texte 7"/>
          <p:cNvSpPr>
            <a:spLocks noGrp="1"/>
          </p:cNvSpPr>
          <p:nvPr>
            <p:ph type="body" sz="quarter" idx="12" hasCustomPrompt="1"/>
          </p:nvPr>
        </p:nvSpPr>
        <p:spPr bwMode="gray">
          <a:xfrm>
            <a:off x="3059832" y="856857"/>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Tree>
    <p:extLst>
      <p:ext uri="{BB962C8B-B14F-4D97-AF65-F5344CB8AC3E}">
        <p14:creationId xmlns:p14="http://schemas.microsoft.com/office/powerpoint/2010/main" val="399932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6"/>
            <a:ext cx="534846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9" name="Titre 1"/>
          <p:cNvSpPr>
            <a:spLocks noGrp="1"/>
          </p:cNvSpPr>
          <p:nvPr>
            <p:ph type="title" hasCustomPrompt="1"/>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SUMMARY</a:t>
            </a:r>
            <a:endParaRPr lang="fr-FR" dirty="0"/>
          </a:p>
        </p:txBody>
      </p:sp>
      <p:sp>
        <p:nvSpPr>
          <p:cNvPr id="10" name="Espace réservé pour une image  6"/>
          <p:cNvSpPr>
            <a:spLocks noGrp="1"/>
          </p:cNvSpPr>
          <p:nvPr>
            <p:ph type="pic" sz="quarter" idx="12"/>
          </p:nvPr>
        </p:nvSpPr>
        <p:spPr>
          <a:xfrm>
            <a:off x="447674" y="954156"/>
            <a:ext cx="2828926" cy="5202000"/>
          </a:xfrm>
          <a:noFill/>
        </p:spPr>
        <p:txBody>
          <a:bodyPr/>
          <a:lstStyle>
            <a:lvl1pPr marL="0" indent="0" algn="ctr">
              <a:buNone/>
              <a:defRPr/>
            </a:lvl1pPr>
          </a:lstStyle>
          <a:p>
            <a:r>
              <a:rPr lang="en-US" dirty="0" smtClean="0"/>
              <a:t>Click icon to add picture</a:t>
            </a:r>
            <a:endParaRPr lang="fr-FR" dirty="0"/>
          </a:p>
        </p:txBody>
      </p:sp>
      <p:sp>
        <p:nvSpPr>
          <p:cNvPr id="12" name="ZoneTexte 11"/>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18001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50" y="352425"/>
            <a:ext cx="29052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43940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49" y="352425"/>
            <a:ext cx="2905200" cy="5813425"/>
          </a:xfrm>
          <a:prstGeom prst="rect">
            <a:avLst/>
          </a:prstGeom>
          <a:solidFill>
            <a:schemeClr val="tx2"/>
          </a:solidFill>
          <a:ln>
            <a:noFill/>
          </a:ln>
          <a:effec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59296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8248652" cy="2186812"/>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450851" y="3212977"/>
            <a:ext cx="8245474"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423782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2838451"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3348037" y="954155"/>
            <a:ext cx="5348287"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44494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58888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tx2"/>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4454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89A88-3730-4122-9815-13885AAAC08F}"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9454D-5CA0-455D-A15A-98B571729883}" type="slidenum">
              <a:rPr lang="en-US" smtClean="0"/>
              <a:t>‹#›</a:t>
            </a:fld>
            <a:endParaRPr lang="en-US"/>
          </a:p>
        </p:txBody>
      </p:sp>
    </p:spTree>
    <p:extLst>
      <p:ext uri="{BB962C8B-B14F-4D97-AF65-F5344CB8AC3E}">
        <p14:creationId xmlns:p14="http://schemas.microsoft.com/office/powerpoint/2010/main" val="2584820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412488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
        <p:nvSpPr>
          <p:cNvPr id="7" name="Espace réservé du texte 6"/>
          <p:cNvSpPr>
            <a:spLocks noGrp="1"/>
          </p:cNvSpPr>
          <p:nvPr>
            <p:ph type="body" sz="quarter" idx="12"/>
          </p:nvPr>
        </p:nvSpPr>
        <p:spPr>
          <a:xfrm>
            <a:off x="415871" y="1573240"/>
            <a:ext cx="8316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3" name="Footer Placeholder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69433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1" y="1573240"/>
            <a:ext cx="4732193"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a:xfrm>
            <a:off x="5511800" y="2838450"/>
            <a:ext cx="3184525"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smtClean="0"/>
              <a:t>Click to edit Master text styles</a:t>
            </a:r>
          </a:p>
        </p:txBody>
      </p:sp>
      <p:sp>
        <p:nvSpPr>
          <p:cNvPr id="9" name="Espace réservé pour une image  8"/>
          <p:cNvSpPr>
            <a:spLocks noGrp="1"/>
          </p:cNvSpPr>
          <p:nvPr>
            <p:ph type="pic" sz="quarter" idx="16"/>
          </p:nvPr>
        </p:nvSpPr>
        <p:spPr>
          <a:xfrm>
            <a:off x="5511799" y="962024"/>
            <a:ext cx="3184525" cy="1819276"/>
          </a:xfrm>
        </p:spPr>
        <p:txBody>
          <a:bodyPr/>
          <a:lstStyle>
            <a:lvl1pPr marL="0" indent="0" algn="ctr">
              <a:buNone/>
              <a:defRPr/>
            </a:lvl1pPr>
          </a:lstStyle>
          <a:p>
            <a:r>
              <a:rPr lang="en-US" smtClean="0"/>
              <a:t>Click icon to add picture</a:t>
            </a:r>
            <a:endParaRPr lang="fr-FR"/>
          </a:p>
        </p:txBody>
      </p:sp>
      <p:sp>
        <p:nvSpPr>
          <p:cNvPr id="10" name="Titre 1"/>
          <p:cNvSpPr>
            <a:spLocks noGrp="1"/>
          </p:cNvSpPr>
          <p:nvPr>
            <p:ph type="title"/>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Tree>
    <p:extLst>
      <p:ext uri="{BB962C8B-B14F-4D97-AF65-F5344CB8AC3E}">
        <p14:creationId xmlns:p14="http://schemas.microsoft.com/office/powerpoint/2010/main" val="423451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IMAGE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4" y="954156"/>
            <a:ext cx="2718000"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ZoneTexte 8"/>
          <p:cNvSpPr txBox="1"/>
          <p:nvPr userDrawn="1"/>
        </p:nvSpPr>
        <p:spPr>
          <a:xfrm>
            <a:off x="-1188640" y="1872114"/>
            <a:ext cx="1115574" cy="3323987"/>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Tree>
    <p:extLst>
      <p:ext uri="{BB962C8B-B14F-4D97-AF65-F5344CB8AC3E}">
        <p14:creationId xmlns:p14="http://schemas.microsoft.com/office/powerpoint/2010/main" val="265066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Espace réservé du texte 4"/>
          <p:cNvSpPr>
            <a:spLocks noGrp="1"/>
          </p:cNvSpPr>
          <p:nvPr>
            <p:ph type="body" sz="quarter" idx="14"/>
          </p:nvPr>
        </p:nvSpPr>
        <p:spPr>
          <a:xfrm>
            <a:off x="444500" y="981075"/>
            <a:ext cx="2727325" cy="5165725"/>
          </a:xfrm>
          <a:solidFill>
            <a:schemeClr val="bg2"/>
          </a:solidFill>
        </p:spPr>
        <p:txBody>
          <a:bodyPr lIns="72000" rIns="108000" anchor="ctr" anchorCtr="0"/>
          <a:lstStyle>
            <a:lvl1pPr marL="0" indent="0" algn="r">
              <a:buNone/>
              <a:defRPr/>
            </a:lvl1pPr>
          </a:lstStyle>
          <a:p>
            <a:pPr lvl="0"/>
            <a:r>
              <a:rPr lang="en-US" smtClean="0"/>
              <a:t>Click to edit Master text styles</a:t>
            </a:r>
          </a:p>
        </p:txBody>
      </p:sp>
    </p:spTree>
    <p:extLst>
      <p:ext uri="{BB962C8B-B14F-4D97-AF65-F5344CB8AC3E}">
        <p14:creationId xmlns:p14="http://schemas.microsoft.com/office/powerpoint/2010/main" val="310716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AND CHART WITH 1 LINE TITLE</a:t>
            </a:r>
            <a:endParaRPr lang="fr-FR" dirty="0"/>
          </a:p>
        </p:txBody>
      </p:sp>
      <p:sp>
        <p:nvSpPr>
          <p:cNvPr id="7" name="Espace réservé du texte 6"/>
          <p:cNvSpPr>
            <a:spLocks noGrp="1"/>
          </p:cNvSpPr>
          <p:nvPr>
            <p:ph type="body" sz="quarter" idx="12"/>
          </p:nvPr>
        </p:nvSpPr>
        <p:spPr>
          <a:xfrm>
            <a:off x="415871" y="1573240"/>
            <a:ext cx="8316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bwMode="gray">
          <a:xfrm>
            <a:off x="447675" y="3429000"/>
            <a:ext cx="272415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4771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Tree>
    <p:extLst>
      <p:ext uri="{BB962C8B-B14F-4D97-AF65-F5344CB8AC3E}">
        <p14:creationId xmlns:p14="http://schemas.microsoft.com/office/powerpoint/2010/main" val="290154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2" name="Espace réservé du texte 11"/>
          <p:cNvSpPr>
            <a:spLocks noGrp="1"/>
          </p:cNvSpPr>
          <p:nvPr>
            <p:ph type="body" sz="quarter" idx="13"/>
          </p:nvPr>
        </p:nvSpPr>
        <p:spPr>
          <a:xfrm>
            <a:off x="450850" y="1567061"/>
            <a:ext cx="8245475"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4744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Rectangle 3"/>
          <p:cNvSpPr/>
          <p:nvPr userDrawn="1"/>
        </p:nvSpPr>
        <p:spPr bwMode="gray">
          <a:xfrm>
            <a:off x="450850" y="1268759"/>
            <a:ext cx="8245475" cy="4891211"/>
          </a:xfrm>
          <a:prstGeom prst="rect">
            <a:avLst/>
          </a:prstGeom>
          <a:solidFill>
            <a:schemeClr val="bg2"/>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0" name="ZoneTexte 9"/>
          <p:cNvSpPr txBox="1"/>
          <p:nvPr userDrawn="1"/>
        </p:nvSpPr>
        <p:spPr>
          <a:xfrm>
            <a:off x="9214420" y="332656"/>
            <a:ext cx="1115574" cy="3508653"/>
          </a:xfrm>
          <a:prstGeom prst="rect">
            <a:avLst/>
          </a:prstGeom>
          <a:noFill/>
        </p:spPr>
        <p:txBody>
          <a:bodyPr wrap="square" lIns="0" tIns="0" rIns="0" bIns="0" rtlCol="0">
            <a:spAutoFit/>
          </a:bodyPr>
          <a:lstStyle/>
          <a:p>
            <a:pPr fontAlgn="base">
              <a:spcBef>
                <a:spcPct val="0"/>
              </a:spcBef>
              <a:spcAft>
                <a:spcPct val="0"/>
              </a:spcAft>
            </a:pPr>
            <a:r>
              <a:rPr lang="fr-FR" sz="1200" b="1">
                <a:solidFill>
                  <a:srgbClr val="000000"/>
                </a:solidFill>
              </a:rPr>
              <a:t>TO</a:t>
            </a:r>
          </a:p>
          <a:p>
            <a:pP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fontAlgn="base">
              <a:spcBef>
                <a:spcPct val="0"/>
              </a:spcBef>
              <a:spcAft>
                <a:spcPct val="0"/>
              </a:spcAft>
            </a:pPr>
            <a:endParaRPr lang="fr-FR" sz="1200" b="1">
              <a:solidFill>
                <a:srgbClr val="000000"/>
              </a:solidFill>
            </a:endParaRPr>
          </a:p>
          <a:p>
            <a:pP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fontAlgn="base">
              <a:spcBef>
                <a:spcPct val="0"/>
              </a:spcBef>
              <a:spcAft>
                <a:spcPct val="0"/>
              </a:spcAft>
            </a:pPr>
            <a:endParaRPr lang="fr-FR" sz="1200">
              <a:solidFill>
                <a:srgbClr val="000000"/>
              </a:solidFill>
            </a:endParaRPr>
          </a:p>
          <a:p>
            <a:pPr fontAlgn="base">
              <a:spcBef>
                <a:spcPct val="0"/>
              </a:spcBef>
              <a:spcAft>
                <a:spcPct val="0"/>
              </a:spcAft>
            </a:pPr>
            <a:endParaRPr lang="fr-FR" sz="1200">
              <a:solidFill>
                <a:srgbClr val="000000"/>
              </a:solidFill>
            </a:endParaRPr>
          </a:p>
        </p:txBody>
      </p:sp>
      <p:sp>
        <p:nvSpPr>
          <p:cNvPr id="6" name="Footer Placeholder 5"/>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40956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a:solidFill>
                  <a:schemeClr val="tx2"/>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sp>
        <p:nvSpPr>
          <p:cNvPr id="7" name="ZoneTexte 6"/>
          <p:cNvSpPr txBox="1"/>
          <p:nvPr userDrawn="1"/>
        </p:nvSpPr>
        <p:spPr>
          <a:xfrm>
            <a:off x="-1298748" y="369218"/>
            <a:ext cx="1197038" cy="3877985"/>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REPLACE</a:t>
            </a:r>
            <a:r>
              <a:rPr lang="fr-FR" sz="1400">
                <a:solidFill>
                  <a:srgbClr val="000000"/>
                </a:solidFill>
              </a:rPr>
              <a:t> </a:t>
            </a:r>
            <a:r>
              <a:rPr lang="fr-FR" sz="1400" b="1">
                <a:solidFill>
                  <a:srgbClr val="000000"/>
                </a:solidFill>
              </a:rPr>
              <a:t>THE IMAGE: </a:t>
            </a:r>
          </a:p>
          <a:p>
            <a:pPr algn="r" fontAlgn="base">
              <a:spcBef>
                <a:spcPct val="0"/>
              </a:spcBef>
              <a:spcAft>
                <a:spcPct val="0"/>
              </a:spcAft>
            </a:pPr>
            <a:endParaRPr lang="fr-FR" sz="1400" b="1">
              <a:solidFill>
                <a:srgbClr val="000000"/>
              </a:solidFill>
            </a:endParaRPr>
          </a:p>
          <a:p>
            <a:pPr algn="r" fontAlgn="base">
              <a:spcBef>
                <a:spcPct val="0"/>
              </a:spcBef>
              <a:spcAft>
                <a:spcPct val="0"/>
              </a:spcAft>
            </a:pPr>
            <a:r>
              <a:rPr lang="fr-FR" sz="1400">
                <a:solidFill>
                  <a:srgbClr val="000000"/>
                </a:solidFill>
              </a:rPr>
              <a:t>Right  click &gt; </a:t>
            </a:r>
            <a:r>
              <a:rPr lang="fr-FR" sz="1400" i="1">
                <a:solidFill>
                  <a:srgbClr val="000000"/>
                </a:solidFill>
              </a:rPr>
              <a:t>Background layout…</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i="1">
                <a:solidFill>
                  <a:srgbClr val="000000"/>
                </a:solidFill>
              </a:rPr>
              <a:t>Filling with image or texture</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i="1">
                <a:solidFill>
                  <a:srgbClr val="000000"/>
                </a:solidFill>
              </a:rPr>
              <a:t>Insert from… File</a:t>
            </a:r>
            <a:r>
              <a:rPr lang="fr-FR" sz="1400">
                <a:solidFill>
                  <a:srgbClr val="000000"/>
                </a:solidFill>
              </a:rPr>
              <a:t> </a:t>
            </a:r>
            <a:r>
              <a:rPr lang="fr-FR" sz="1400" err="1">
                <a:solidFill>
                  <a:srgbClr val="000000"/>
                </a:solidFill>
              </a:rPr>
              <a:t>button</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err="1">
                <a:solidFill>
                  <a:srgbClr val="000000"/>
                </a:solidFill>
              </a:rPr>
              <a:t>your</a:t>
            </a:r>
            <a:r>
              <a:rPr lang="fr-FR" sz="1400">
                <a:solidFill>
                  <a:srgbClr val="000000"/>
                </a:solidFill>
              </a:rPr>
              <a:t> </a:t>
            </a:r>
            <a:r>
              <a:rPr lang="fr-FR" sz="1400" err="1">
                <a:solidFill>
                  <a:srgbClr val="000000"/>
                </a:solidFill>
              </a:rPr>
              <a:t>picture</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Close </a:t>
            </a:r>
            <a:r>
              <a:rPr lang="fr-FR" sz="1400" err="1">
                <a:solidFill>
                  <a:srgbClr val="000000"/>
                </a:solidFill>
              </a:rPr>
              <a:t>window</a:t>
            </a:r>
            <a:endParaRPr lang="fr-FR" sz="1400">
              <a:solidFill>
                <a:srgbClr val="000000"/>
              </a:solidFill>
            </a:endParaRPr>
          </a:p>
        </p:txBody>
      </p:sp>
      <p:sp>
        <p:nvSpPr>
          <p:cNvPr id="11" name="ZoneTexte 10"/>
          <p:cNvSpPr txBox="1"/>
          <p:nvPr userDrawn="1"/>
        </p:nvSpPr>
        <p:spPr>
          <a:xfrm>
            <a:off x="-1298748" y="5583907"/>
            <a:ext cx="1197038" cy="1077218"/>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On a </a:t>
            </a:r>
            <a:r>
              <a:rPr lang="fr-FR" sz="1400" b="1" err="1">
                <a:solidFill>
                  <a:srgbClr val="000000"/>
                </a:solidFill>
              </a:rPr>
              <a:t>dark</a:t>
            </a:r>
            <a:r>
              <a:rPr lang="fr-FR" sz="1400" b="1">
                <a:solidFill>
                  <a:srgbClr val="000000"/>
                </a:solidFill>
              </a:rPr>
              <a:t> background </a:t>
            </a:r>
            <a:r>
              <a:rPr lang="fr-FR" sz="1400" b="1" err="1">
                <a:solidFill>
                  <a:srgbClr val="000000"/>
                </a:solidFill>
              </a:rPr>
              <a:t>remove</a:t>
            </a:r>
            <a:r>
              <a:rPr lang="fr-FR" sz="1400" b="1">
                <a:solidFill>
                  <a:srgbClr val="000000"/>
                </a:solidFill>
              </a:rPr>
              <a:t> the STOP Hunger </a:t>
            </a:r>
            <a:r>
              <a:rPr lang="fr-FR" sz="1400" b="1" err="1">
                <a:solidFill>
                  <a:srgbClr val="000000"/>
                </a:solidFill>
              </a:rPr>
              <a:t>color</a:t>
            </a:r>
            <a:r>
              <a:rPr lang="fr-FR" sz="1400" b="1">
                <a:solidFill>
                  <a:srgbClr val="000000"/>
                </a:solidFill>
              </a:rPr>
              <a:t> logo</a:t>
            </a:r>
            <a:endParaRPr lang="fr-FR" sz="1400">
              <a:solidFill>
                <a:srgbClr val="000000"/>
              </a:solidFill>
            </a:endParaRPr>
          </a:p>
        </p:txBody>
      </p:sp>
      <p:sp>
        <p:nvSpPr>
          <p:cNvPr id="9" name="Espace réservé du texte 7"/>
          <p:cNvSpPr>
            <a:spLocks noGrp="1"/>
          </p:cNvSpPr>
          <p:nvPr>
            <p:ph type="body" sz="quarter" idx="12" hasCustomPrompt="1"/>
          </p:nvPr>
        </p:nvSpPr>
        <p:spPr bwMode="gray">
          <a:xfrm>
            <a:off x="3059832" y="864000"/>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
        <p:nvSpPr>
          <p:cNvPr id="13" name="ZoneTexte 12"/>
          <p:cNvSpPr txBox="1"/>
          <p:nvPr userDrawn="1"/>
        </p:nvSpPr>
        <p:spPr>
          <a:xfrm>
            <a:off x="9236918" y="870208"/>
            <a:ext cx="3543994" cy="4832092"/>
          </a:xfrm>
          <a:prstGeom prst="rect">
            <a:avLst/>
          </a:prstGeom>
          <a:noFill/>
        </p:spPr>
        <p:txBody>
          <a:bodyPr wrap="square" lIns="0" tIns="0" rIns="0" bIns="0" rtlCol="0">
            <a:spAutoFit/>
          </a:bodyPr>
          <a:lstStyle/>
          <a:p>
            <a:pPr fontAlgn="base">
              <a:spcBef>
                <a:spcPct val="0"/>
              </a:spcBef>
              <a:spcAft>
                <a:spcPct val="0"/>
              </a:spcAft>
            </a:pPr>
            <a:r>
              <a:rPr lang="en-US" sz="1400" b="1">
                <a:solidFill>
                  <a:srgbClr val="000000"/>
                </a:solidFill>
              </a:rPr>
              <a:t>THE “EXPERTISE” </a:t>
            </a:r>
            <a:br>
              <a:rPr lang="en-US" sz="1400" b="1">
                <a:solidFill>
                  <a:srgbClr val="000000"/>
                </a:solidFill>
              </a:rPr>
            </a:br>
            <a:r>
              <a:rPr lang="en-US" sz="1400" b="1">
                <a:solidFill>
                  <a:srgbClr val="000000"/>
                </a:solidFill>
              </a:rPr>
              <a:t>IS NOT MANDATORY </a:t>
            </a:r>
            <a:r>
              <a:rPr lang="en-US" sz="1400">
                <a:solidFill>
                  <a:srgbClr val="000000"/>
                </a:solidFill>
              </a:rPr>
              <a:t>and it can be used </a:t>
            </a:r>
            <a:br>
              <a:rPr lang="en-US" sz="1400">
                <a:solidFill>
                  <a:srgbClr val="000000"/>
                </a:solidFill>
              </a:rPr>
            </a:br>
            <a:r>
              <a:rPr lang="en-US" sz="1400" b="1">
                <a:solidFill>
                  <a:srgbClr val="000000"/>
                </a:solidFill>
              </a:rPr>
              <a:t>for the following expertise only :</a:t>
            </a:r>
            <a:r>
              <a:rPr lang="fr-FR" sz="1400" b="1">
                <a:solidFill>
                  <a:srgbClr val="000000"/>
                </a:solidFill>
              </a:rPr>
              <a:t> </a:t>
            </a:r>
          </a:p>
          <a:p>
            <a:pPr marL="171450" indent="-171450" fontAlgn="base">
              <a:spcBef>
                <a:spcPts val="600"/>
              </a:spcBef>
              <a:spcAft>
                <a:spcPct val="0"/>
              </a:spcAft>
              <a:buFont typeface="Arial" pitchFamily="34" charset="0"/>
              <a:buChar char="•"/>
            </a:pPr>
            <a:r>
              <a:rPr lang="en-US" sz="1200" cap="all">
                <a:solidFill>
                  <a:srgbClr val="000000"/>
                </a:solidFill>
              </a:rPr>
              <a:t>On-site Services, </a:t>
            </a:r>
          </a:p>
          <a:p>
            <a:pPr marL="171450" indent="-171450" fontAlgn="base">
              <a:spcBef>
                <a:spcPts val="600"/>
              </a:spcBef>
              <a:spcAft>
                <a:spcPct val="0"/>
              </a:spcAft>
              <a:buFont typeface="Arial" pitchFamily="34" charset="0"/>
              <a:buChar char="•"/>
            </a:pPr>
            <a:r>
              <a:rPr lang="en-US" sz="1200" cap="all">
                <a:solidFill>
                  <a:srgbClr val="000000"/>
                </a:solidFill>
              </a:rPr>
              <a:t>Benefits and Rewards Services,</a:t>
            </a:r>
          </a:p>
          <a:p>
            <a:pPr marL="171450" indent="-171450" fontAlgn="base">
              <a:spcBef>
                <a:spcPts val="600"/>
              </a:spcBef>
              <a:spcAft>
                <a:spcPct val="0"/>
              </a:spcAft>
              <a:buFont typeface="Arial" pitchFamily="34" charset="0"/>
              <a:buChar char="•"/>
            </a:pPr>
            <a:r>
              <a:rPr lang="en-US" sz="1200" cap="all">
                <a:solidFill>
                  <a:srgbClr val="000000"/>
                </a:solidFill>
              </a:rPr>
              <a:t>Personal and Home Services, </a:t>
            </a:r>
          </a:p>
          <a:p>
            <a:pPr marL="171450" indent="-171450" fontAlgn="base">
              <a:spcBef>
                <a:spcPts val="600"/>
              </a:spcBef>
              <a:spcAft>
                <a:spcPct val="0"/>
              </a:spcAft>
              <a:buFont typeface="Arial" pitchFamily="34" charset="0"/>
              <a:buChar char="•"/>
            </a:pPr>
            <a:r>
              <a:rPr lang="en-US" sz="1200" cap="all">
                <a:solidFill>
                  <a:srgbClr val="000000"/>
                </a:solidFill>
              </a:rPr>
              <a:t>corporate, </a:t>
            </a:r>
          </a:p>
          <a:p>
            <a:pPr marL="171450" indent="-171450" fontAlgn="base">
              <a:spcBef>
                <a:spcPts val="600"/>
              </a:spcBef>
              <a:spcAft>
                <a:spcPct val="0"/>
              </a:spcAft>
              <a:buFont typeface="Arial" pitchFamily="34" charset="0"/>
              <a:buChar char="•"/>
            </a:pPr>
            <a:r>
              <a:rPr lang="en-US" sz="1200" cap="all">
                <a:solidFill>
                  <a:srgbClr val="000000"/>
                </a:solidFill>
              </a:rPr>
              <a:t>Health Care, </a:t>
            </a:r>
          </a:p>
          <a:p>
            <a:pPr marL="171450" indent="-171450" fontAlgn="base">
              <a:spcBef>
                <a:spcPts val="600"/>
              </a:spcBef>
              <a:spcAft>
                <a:spcPct val="0"/>
              </a:spcAft>
              <a:buFont typeface="Arial" pitchFamily="34" charset="0"/>
              <a:buChar char="•"/>
            </a:pPr>
            <a:r>
              <a:rPr lang="en-US" sz="1200" cap="all">
                <a:solidFill>
                  <a:srgbClr val="000000"/>
                </a:solidFill>
              </a:rPr>
              <a:t>Education, </a:t>
            </a:r>
          </a:p>
          <a:p>
            <a:pPr marL="171450" indent="-171450" fontAlgn="base">
              <a:spcBef>
                <a:spcPts val="600"/>
              </a:spcBef>
              <a:spcAft>
                <a:spcPct val="0"/>
              </a:spcAft>
              <a:buFont typeface="Arial" pitchFamily="34" charset="0"/>
              <a:buChar char="•"/>
            </a:pPr>
            <a:r>
              <a:rPr lang="en-US" sz="1200" cap="all">
                <a:solidFill>
                  <a:srgbClr val="000000"/>
                </a:solidFill>
              </a:rPr>
              <a:t>Defense, </a:t>
            </a:r>
          </a:p>
          <a:p>
            <a:pPr marL="171450" indent="-171450" fontAlgn="base">
              <a:spcBef>
                <a:spcPts val="600"/>
              </a:spcBef>
              <a:spcAft>
                <a:spcPct val="0"/>
              </a:spcAft>
              <a:buFont typeface="Arial" pitchFamily="34" charset="0"/>
              <a:buChar char="•"/>
            </a:pPr>
            <a:r>
              <a:rPr lang="en-US" sz="1200" cap="all">
                <a:solidFill>
                  <a:srgbClr val="000000"/>
                </a:solidFill>
              </a:rPr>
              <a:t>Remote Sites, </a:t>
            </a:r>
          </a:p>
          <a:p>
            <a:pPr marL="171450" indent="-171450" fontAlgn="base">
              <a:spcBef>
                <a:spcPts val="600"/>
              </a:spcBef>
              <a:spcAft>
                <a:spcPct val="0"/>
              </a:spcAft>
              <a:buFont typeface="Arial" pitchFamily="34" charset="0"/>
              <a:buChar char="•"/>
            </a:pPr>
            <a:r>
              <a:rPr lang="en-US" sz="1200" cap="all">
                <a:solidFill>
                  <a:srgbClr val="000000"/>
                </a:solidFill>
              </a:rPr>
              <a:t>Justice services, </a:t>
            </a:r>
          </a:p>
          <a:p>
            <a:pPr marL="171450" indent="-171450" fontAlgn="base">
              <a:spcBef>
                <a:spcPts val="600"/>
              </a:spcBef>
              <a:spcAft>
                <a:spcPct val="0"/>
              </a:spcAft>
              <a:buFont typeface="Arial" pitchFamily="34" charset="0"/>
              <a:buChar char="•"/>
            </a:pPr>
            <a:r>
              <a:rPr lang="en-US" sz="1200" cap="all">
                <a:solidFill>
                  <a:srgbClr val="000000"/>
                </a:solidFill>
              </a:rPr>
              <a:t>Seniors, </a:t>
            </a:r>
          </a:p>
          <a:p>
            <a:pPr marL="171450" indent="-171450" fontAlgn="base">
              <a:spcBef>
                <a:spcPts val="600"/>
              </a:spcBef>
              <a:spcAft>
                <a:spcPct val="0"/>
              </a:spcAft>
              <a:buFont typeface="Arial" pitchFamily="34" charset="0"/>
              <a:buChar char="•"/>
            </a:pPr>
            <a:r>
              <a:rPr lang="en-US" sz="1200" cap="all">
                <a:solidFill>
                  <a:srgbClr val="000000"/>
                </a:solidFill>
              </a:rPr>
              <a:t>Sports and Leisure, </a:t>
            </a:r>
          </a:p>
          <a:p>
            <a:pPr marL="171450" indent="-171450" fontAlgn="base">
              <a:spcBef>
                <a:spcPts val="600"/>
              </a:spcBef>
              <a:spcAft>
                <a:spcPct val="0"/>
              </a:spcAft>
              <a:buFont typeface="Arial" pitchFamily="34" charset="0"/>
              <a:buChar char="•"/>
            </a:pPr>
            <a:r>
              <a:rPr lang="en-US" sz="1200" cap="all">
                <a:solidFill>
                  <a:srgbClr val="000000"/>
                </a:solidFill>
              </a:rPr>
              <a:t>Child care, </a:t>
            </a:r>
          </a:p>
          <a:p>
            <a:pPr marL="171450" indent="-171450" fontAlgn="base">
              <a:spcBef>
                <a:spcPts val="600"/>
              </a:spcBef>
              <a:spcAft>
                <a:spcPct val="0"/>
              </a:spcAft>
              <a:buFont typeface="Arial" pitchFamily="34" charset="0"/>
              <a:buChar char="•"/>
            </a:pPr>
            <a:r>
              <a:rPr lang="en-US" sz="1200" cap="all">
                <a:solidFill>
                  <a:srgbClr val="000000"/>
                </a:solidFill>
              </a:rPr>
              <a:t>In-home senior care, </a:t>
            </a:r>
          </a:p>
          <a:p>
            <a:pPr marL="171450" indent="-171450" fontAlgn="base">
              <a:spcBef>
                <a:spcPts val="600"/>
              </a:spcBef>
              <a:spcAft>
                <a:spcPct val="0"/>
              </a:spcAft>
              <a:buFont typeface="Arial" pitchFamily="34" charset="0"/>
              <a:buChar char="•"/>
            </a:pPr>
            <a:r>
              <a:rPr lang="en-US" sz="1200" cap="all">
                <a:solidFill>
                  <a:srgbClr val="000000"/>
                </a:solidFill>
              </a:rPr>
              <a:t>Public benefits,</a:t>
            </a:r>
          </a:p>
          <a:p>
            <a:pPr marL="171450" indent="-171450" fontAlgn="base">
              <a:spcBef>
                <a:spcPts val="600"/>
              </a:spcBef>
              <a:spcAft>
                <a:spcPct val="0"/>
              </a:spcAft>
              <a:buFont typeface="Arial" pitchFamily="34" charset="0"/>
              <a:buChar char="•"/>
            </a:pPr>
            <a:r>
              <a:rPr lang="en-US" sz="1200" cap="all">
                <a:solidFill>
                  <a:srgbClr val="000000"/>
                </a:solidFill>
              </a:rPr>
              <a:t>Employee benefits, </a:t>
            </a:r>
          </a:p>
          <a:p>
            <a:pPr marL="171450" indent="-171450" fontAlgn="base">
              <a:spcBef>
                <a:spcPts val="600"/>
              </a:spcBef>
              <a:spcAft>
                <a:spcPct val="0"/>
              </a:spcAft>
              <a:buFont typeface="Arial" pitchFamily="34" charset="0"/>
              <a:buChar char="•"/>
            </a:pPr>
            <a:r>
              <a:rPr lang="en-US" sz="1200" cap="all">
                <a:solidFill>
                  <a:srgbClr val="000000"/>
                </a:solidFill>
              </a:rPr>
              <a:t>Incentives and Recognition.</a:t>
            </a:r>
          </a:p>
        </p:txBody>
      </p:sp>
    </p:spTree>
    <p:extLst>
      <p:ext uri="{BB962C8B-B14F-4D97-AF65-F5344CB8AC3E}">
        <p14:creationId xmlns:p14="http://schemas.microsoft.com/office/powerpoint/2010/main" val="255533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Slide_bluebackground">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5" name="Titre 4"/>
          <p:cNvSpPr>
            <a:spLocks noGrp="1"/>
          </p:cNvSpPr>
          <p:nvPr>
            <p:ph type="title" hasCustomPrompt="1"/>
          </p:nvPr>
        </p:nvSpPr>
        <p:spPr>
          <a:xfrm>
            <a:off x="423822" y="2613431"/>
            <a:ext cx="8280000" cy="553998"/>
          </a:xfrm>
          <a:noFill/>
        </p:spPr>
        <p:txBody>
          <a:bodyPr lIns="0" tIns="0" rIns="0" bIns="0">
            <a:spAutoFit/>
          </a:bodyPr>
          <a:lstStyle>
            <a:lvl1pPr>
              <a:defRPr sz="4000" b="1">
                <a:solidFill>
                  <a:schemeClr val="bg1"/>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a:xfrm>
            <a:off x="447675" y="3719650"/>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7" name="Espace réservé du texte 7"/>
          <p:cNvSpPr>
            <a:spLocks noGrp="1"/>
          </p:cNvSpPr>
          <p:nvPr>
            <p:ph type="body" sz="quarter" idx="12" hasCustomPrompt="1"/>
          </p:nvPr>
        </p:nvSpPr>
        <p:spPr bwMode="gray">
          <a:xfrm>
            <a:off x="3059832" y="856857"/>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Tree>
    <p:extLst>
      <p:ext uri="{BB962C8B-B14F-4D97-AF65-F5344CB8AC3E}">
        <p14:creationId xmlns:p14="http://schemas.microsoft.com/office/powerpoint/2010/main" val="34888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tx2"/>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0890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6"/>
            <a:ext cx="534846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9" name="Titre 1"/>
          <p:cNvSpPr>
            <a:spLocks noGrp="1"/>
          </p:cNvSpPr>
          <p:nvPr>
            <p:ph type="title" hasCustomPrompt="1"/>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SUMMARY</a:t>
            </a:r>
            <a:endParaRPr lang="fr-FR" dirty="0"/>
          </a:p>
        </p:txBody>
      </p:sp>
      <p:sp>
        <p:nvSpPr>
          <p:cNvPr id="10" name="Espace réservé pour une image  6"/>
          <p:cNvSpPr>
            <a:spLocks noGrp="1"/>
          </p:cNvSpPr>
          <p:nvPr>
            <p:ph type="pic" sz="quarter" idx="12"/>
          </p:nvPr>
        </p:nvSpPr>
        <p:spPr>
          <a:xfrm>
            <a:off x="447674" y="954156"/>
            <a:ext cx="2828926" cy="5202000"/>
          </a:xfrm>
          <a:noFill/>
        </p:spPr>
        <p:txBody>
          <a:bodyPr/>
          <a:lstStyle>
            <a:lvl1pPr marL="0" indent="0" algn="ctr">
              <a:buNone/>
              <a:defRPr/>
            </a:lvl1pPr>
          </a:lstStyle>
          <a:p>
            <a:r>
              <a:rPr lang="en-US" dirty="0" smtClean="0"/>
              <a:t>Click icon to add picture</a:t>
            </a:r>
            <a:endParaRPr lang="fr-FR" dirty="0"/>
          </a:p>
        </p:txBody>
      </p:sp>
      <p:sp>
        <p:nvSpPr>
          <p:cNvPr id="12" name="ZoneTexte 11"/>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58314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50" y="352425"/>
            <a:ext cx="29052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85983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49" y="352425"/>
            <a:ext cx="2905200" cy="5813425"/>
          </a:xfrm>
          <a:prstGeom prst="rect">
            <a:avLst/>
          </a:prstGeom>
          <a:solidFill>
            <a:schemeClr val="tx2"/>
          </a:solidFill>
          <a:ln>
            <a:noFill/>
          </a:ln>
          <a:effec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4614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8248652" cy="2186812"/>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450851" y="3212977"/>
            <a:ext cx="8245474"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92864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2838451"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3348037" y="954155"/>
            <a:ext cx="5348287"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92127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97465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tx2"/>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35582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
        <p:nvSpPr>
          <p:cNvPr id="7" name="Espace réservé du texte 6"/>
          <p:cNvSpPr>
            <a:spLocks noGrp="1"/>
          </p:cNvSpPr>
          <p:nvPr>
            <p:ph type="body" sz="quarter" idx="12"/>
          </p:nvPr>
        </p:nvSpPr>
        <p:spPr>
          <a:xfrm>
            <a:off x="415871" y="1573240"/>
            <a:ext cx="8316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3" name="Footer Placeholder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73028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1" y="1573240"/>
            <a:ext cx="4732193"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a:xfrm>
            <a:off x="5511800" y="2838450"/>
            <a:ext cx="3184525"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smtClean="0"/>
              <a:t>Click to edit Master text styles</a:t>
            </a:r>
          </a:p>
        </p:txBody>
      </p:sp>
      <p:sp>
        <p:nvSpPr>
          <p:cNvPr id="9" name="Espace réservé pour une image  8"/>
          <p:cNvSpPr>
            <a:spLocks noGrp="1"/>
          </p:cNvSpPr>
          <p:nvPr>
            <p:ph type="pic" sz="quarter" idx="16"/>
          </p:nvPr>
        </p:nvSpPr>
        <p:spPr>
          <a:xfrm>
            <a:off x="5511799" y="962024"/>
            <a:ext cx="3184525" cy="1819276"/>
          </a:xfrm>
        </p:spPr>
        <p:txBody>
          <a:bodyPr/>
          <a:lstStyle>
            <a:lvl1pPr marL="0" indent="0" algn="ctr">
              <a:buNone/>
              <a:defRPr/>
            </a:lvl1pPr>
          </a:lstStyle>
          <a:p>
            <a:r>
              <a:rPr lang="en-US" smtClean="0"/>
              <a:t>Click icon to add picture</a:t>
            </a:r>
            <a:endParaRPr lang="fr-FR"/>
          </a:p>
        </p:txBody>
      </p:sp>
      <p:sp>
        <p:nvSpPr>
          <p:cNvPr id="10" name="Titre 1"/>
          <p:cNvSpPr>
            <a:spLocks noGrp="1"/>
          </p:cNvSpPr>
          <p:nvPr>
            <p:ph type="title"/>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Tree>
    <p:extLst>
      <p:ext uri="{BB962C8B-B14F-4D97-AF65-F5344CB8AC3E}">
        <p14:creationId xmlns:p14="http://schemas.microsoft.com/office/powerpoint/2010/main" val="112349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IMAGE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4" y="954156"/>
            <a:ext cx="2718000"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ZoneTexte 8"/>
          <p:cNvSpPr txBox="1"/>
          <p:nvPr userDrawn="1"/>
        </p:nvSpPr>
        <p:spPr>
          <a:xfrm>
            <a:off x="-1188640" y="1872114"/>
            <a:ext cx="1115574" cy="3323987"/>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Tree>
    <p:extLst>
      <p:ext uri="{BB962C8B-B14F-4D97-AF65-F5344CB8AC3E}">
        <p14:creationId xmlns:p14="http://schemas.microsoft.com/office/powerpoint/2010/main" val="4631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
        <p:nvSpPr>
          <p:cNvPr id="7" name="Espace réservé du texte 6"/>
          <p:cNvSpPr>
            <a:spLocks noGrp="1"/>
          </p:cNvSpPr>
          <p:nvPr>
            <p:ph type="body" sz="quarter" idx="12"/>
          </p:nvPr>
        </p:nvSpPr>
        <p:spPr>
          <a:xfrm>
            <a:off x="415871" y="1573240"/>
            <a:ext cx="8316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3" name="Footer Placeholder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400354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Espace réservé du texte 4"/>
          <p:cNvSpPr>
            <a:spLocks noGrp="1"/>
          </p:cNvSpPr>
          <p:nvPr>
            <p:ph type="body" sz="quarter" idx="14"/>
          </p:nvPr>
        </p:nvSpPr>
        <p:spPr>
          <a:xfrm>
            <a:off x="444500" y="981075"/>
            <a:ext cx="2727325" cy="5165725"/>
          </a:xfrm>
          <a:solidFill>
            <a:schemeClr val="bg2"/>
          </a:solidFill>
        </p:spPr>
        <p:txBody>
          <a:bodyPr lIns="72000" rIns="108000" anchor="ctr" anchorCtr="0"/>
          <a:lstStyle>
            <a:lvl1pPr marL="0" indent="0" algn="r">
              <a:buNone/>
              <a:defRPr/>
            </a:lvl1pPr>
          </a:lstStyle>
          <a:p>
            <a:pPr lvl="0"/>
            <a:r>
              <a:rPr lang="en-US" smtClean="0"/>
              <a:t>Click to edit Master text styles</a:t>
            </a:r>
          </a:p>
        </p:txBody>
      </p:sp>
    </p:spTree>
    <p:extLst>
      <p:ext uri="{BB962C8B-B14F-4D97-AF65-F5344CB8AC3E}">
        <p14:creationId xmlns:p14="http://schemas.microsoft.com/office/powerpoint/2010/main" val="283993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AND CHART WITH 1 LINE TITLE</a:t>
            </a:r>
            <a:endParaRPr lang="fr-FR" dirty="0"/>
          </a:p>
        </p:txBody>
      </p:sp>
      <p:sp>
        <p:nvSpPr>
          <p:cNvPr id="7" name="Espace réservé du texte 6"/>
          <p:cNvSpPr>
            <a:spLocks noGrp="1"/>
          </p:cNvSpPr>
          <p:nvPr>
            <p:ph type="body" sz="quarter" idx="12"/>
          </p:nvPr>
        </p:nvSpPr>
        <p:spPr>
          <a:xfrm>
            <a:off x="415871" y="1573240"/>
            <a:ext cx="8316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bwMode="gray">
          <a:xfrm>
            <a:off x="447675" y="3429000"/>
            <a:ext cx="272415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453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Tree>
    <p:extLst>
      <p:ext uri="{BB962C8B-B14F-4D97-AF65-F5344CB8AC3E}">
        <p14:creationId xmlns:p14="http://schemas.microsoft.com/office/powerpoint/2010/main" val="115002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2" name="Espace réservé du texte 11"/>
          <p:cNvSpPr>
            <a:spLocks noGrp="1"/>
          </p:cNvSpPr>
          <p:nvPr>
            <p:ph type="body" sz="quarter" idx="13"/>
          </p:nvPr>
        </p:nvSpPr>
        <p:spPr>
          <a:xfrm>
            <a:off x="450850" y="1567061"/>
            <a:ext cx="8245475"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804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Rectangle 3"/>
          <p:cNvSpPr/>
          <p:nvPr userDrawn="1"/>
        </p:nvSpPr>
        <p:spPr bwMode="gray">
          <a:xfrm>
            <a:off x="450850" y="1268759"/>
            <a:ext cx="8245475" cy="4891211"/>
          </a:xfrm>
          <a:prstGeom prst="rect">
            <a:avLst/>
          </a:prstGeom>
          <a:solidFill>
            <a:schemeClr val="bg2"/>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0" name="ZoneTexte 9"/>
          <p:cNvSpPr txBox="1"/>
          <p:nvPr userDrawn="1"/>
        </p:nvSpPr>
        <p:spPr>
          <a:xfrm>
            <a:off x="9214420" y="332656"/>
            <a:ext cx="1115574" cy="3508653"/>
          </a:xfrm>
          <a:prstGeom prst="rect">
            <a:avLst/>
          </a:prstGeom>
          <a:noFill/>
        </p:spPr>
        <p:txBody>
          <a:bodyPr wrap="square" lIns="0" tIns="0" rIns="0" bIns="0" rtlCol="0">
            <a:spAutoFit/>
          </a:bodyPr>
          <a:lstStyle/>
          <a:p>
            <a:pPr fontAlgn="base">
              <a:spcBef>
                <a:spcPct val="0"/>
              </a:spcBef>
              <a:spcAft>
                <a:spcPct val="0"/>
              </a:spcAft>
            </a:pPr>
            <a:r>
              <a:rPr lang="fr-FR" sz="1200" b="1">
                <a:solidFill>
                  <a:srgbClr val="000000"/>
                </a:solidFill>
              </a:rPr>
              <a:t>TO</a:t>
            </a:r>
          </a:p>
          <a:p>
            <a:pP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fontAlgn="base">
              <a:spcBef>
                <a:spcPct val="0"/>
              </a:spcBef>
              <a:spcAft>
                <a:spcPct val="0"/>
              </a:spcAft>
            </a:pPr>
            <a:endParaRPr lang="fr-FR" sz="1200" b="1">
              <a:solidFill>
                <a:srgbClr val="000000"/>
              </a:solidFill>
            </a:endParaRPr>
          </a:p>
          <a:p>
            <a:pP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fontAlgn="base">
              <a:spcBef>
                <a:spcPct val="0"/>
              </a:spcBef>
              <a:spcAft>
                <a:spcPct val="0"/>
              </a:spcAft>
            </a:pPr>
            <a:endParaRPr lang="fr-FR" sz="1200">
              <a:solidFill>
                <a:srgbClr val="000000"/>
              </a:solidFill>
            </a:endParaRPr>
          </a:p>
          <a:p>
            <a:pPr fontAlgn="base">
              <a:spcBef>
                <a:spcPct val="0"/>
              </a:spcBef>
              <a:spcAft>
                <a:spcPct val="0"/>
              </a:spcAft>
            </a:pPr>
            <a:endParaRPr lang="fr-FR" sz="1200">
              <a:solidFill>
                <a:srgbClr val="000000"/>
              </a:solidFill>
            </a:endParaRPr>
          </a:p>
        </p:txBody>
      </p:sp>
      <p:sp>
        <p:nvSpPr>
          <p:cNvPr id="6" name="Footer Placeholder 5"/>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51036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_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baseline="0">
                <a:solidFill>
                  <a:schemeClr val="tx2"/>
                </a:solidFill>
              </a:defRPr>
            </a:lvl1pPr>
          </a:lstStyle>
          <a:p>
            <a:r>
              <a:rPr lang="en-US" noProof="0" dirty="0" smtClean="0"/>
              <a:t>Title - Arial 40, Bold</a:t>
            </a:r>
            <a:endParaRPr lang="en-US" noProof="0"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smtClean="0"/>
              <a:t>Month</a:t>
            </a:r>
            <a:r>
              <a:rPr lang="en-US" altLang="fr-FR" dirty="0" smtClean="0"/>
              <a:t> XX, 2012 (Arial 16)</a:t>
            </a:r>
            <a:endParaRPr lang="en-US" altLang="fr-FR" dirty="0"/>
          </a:p>
        </p:txBody>
      </p:sp>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endParaRPr lang="en-US" dirty="0">
              <a:solidFill>
                <a:srgbClr val="000000"/>
              </a:solidFill>
            </a:endParaRPr>
          </a:p>
        </p:txBody>
      </p:sp>
      <p:sp>
        <p:nvSpPr>
          <p:cNvPr id="14" name="Rectangle 13"/>
          <p:cNvSpPr/>
          <p:nvPr userDrawn="1"/>
        </p:nvSpPr>
        <p:spPr>
          <a:xfrm>
            <a:off x="0" y="6553200"/>
            <a:ext cx="9144000" cy="215444"/>
          </a:xfrm>
          <a:prstGeom prst="rect">
            <a:avLst/>
          </a:prstGeom>
        </p:spPr>
        <p:txBody>
          <a:bodyPr wrap="square">
            <a:spAutoFit/>
          </a:bodyPr>
          <a:lstStyle/>
          <a:p>
            <a:pPr algn="ctr" fontAlgn="base">
              <a:spcBef>
                <a:spcPct val="0"/>
              </a:spcBef>
              <a:spcAft>
                <a:spcPct val="0"/>
              </a:spcAft>
            </a:pPr>
            <a:r>
              <a:rPr lang="en-US" sz="800"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632683728"/>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1" y="1573240"/>
            <a:ext cx="4732193"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a:xfrm>
            <a:off x="5511800" y="2838450"/>
            <a:ext cx="3184525"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smtClean="0"/>
              <a:t>Click to edit Master text styles</a:t>
            </a:r>
          </a:p>
        </p:txBody>
      </p:sp>
      <p:sp>
        <p:nvSpPr>
          <p:cNvPr id="9" name="Espace réservé pour une image  8"/>
          <p:cNvSpPr>
            <a:spLocks noGrp="1"/>
          </p:cNvSpPr>
          <p:nvPr>
            <p:ph type="pic" sz="quarter" idx="16"/>
          </p:nvPr>
        </p:nvSpPr>
        <p:spPr>
          <a:xfrm>
            <a:off x="5511799" y="962024"/>
            <a:ext cx="3184525" cy="1819276"/>
          </a:xfrm>
        </p:spPr>
        <p:txBody>
          <a:bodyPr/>
          <a:lstStyle>
            <a:lvl1pPr marL="0" indent="0" algn="ctr">
              <a:buNone/>
              <a:defRPr/>
            </a:lvl1pPr>
          </a:lstStyle>
          <a:p>
            <a:r>
              <a:rPr lang="en-US" smtClean="0"/>
              <a:t>Click icon to add picture</a:t>
            </a:r>
            <a:endParaRPr lang="fr-FR"/>
          </a:p>
        </p:txBody>
      </p:sp>
      <p:sp>
        <p:nvSpPr>
          <p:cNvPr id="10" name="Titre 1"/>
          <p:cNvSpPr>
            <a:spLocks noGrp="1"/>
          </p:cNvSpPr>
          <p:nvPr>
            <p:ph type="title"/>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Tree>
    <p:extLst>
      <p:ext uri="{BB962C8B-B14F-4D97-AF65-F5344CB8AC3E}">
        <p14:creationId xmlns:p14="http://schemas.microsoft.com/office/powerpoint/2010/main" val="423858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IMAGE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4" y="954156"/>
            <a:ext cx="2718000"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ZoneTexte 8"/>
          <p:cNvSpPr txBox="1"/>
          <p:nvPr userDrawn="1"/>
        </p:nvSpPr>
        <p:spPr>
          <a:xfrm>
            <a:off x="-1188640" y="1872114"/>
            <a:ext cx="1115574" cy="3323987"/>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Tree>
    <p:extLst>
      <p:ext uri="{BB962C8B-B14F-4D97-AF65-F5344CB8AC3E}">
        <p14:creationId xmlns:p14="http://schemas.microsoft.com/office/powerpoint/2010/main" val="420904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Espace réservé du texte 4"/>
          <p:cNvSpPr>
            <a:spLocks noGrp="1"/>
          </p:cNvSpPr>
          <p:nvPr>
            <p:ph type="body" sz="quarter" idx="14"/>
          </p:nvPr>
        </p:nvSpPr>
        <p:spPr>
          <a:xfrm>
            <a:off x="444500" y="981075"/>
            <a:ext cx="2727325" cy="5165725"/>
          </a:xfrm>
          <a:solidFill>
            <a:schemeClr val="bg2"/>
          </a:solidFill>
        </p:spPr>
        <p:txBody>
          <a:bodyPr lIns="72000" rIns="108000" anchor="ctr" anchorCtr="0"/>
          <a:lstStyle>
            <a:lvl1pPr marL="0" indent="0" algn="r">
              <a:buNone/>
              <a:defRPr/>
            </a:lvl1pPr>
          </a:lstStyle>
          <a:p>
            <a:pPr lvl="0"/>
            <a:r>
              <a:rPr lang="en-US" smtClean="0"/>
              <a:t>Click to edit Master text styles</a:t>
            </a:r>
          </a:p>
        </p:txBody>
      </p:sp>
    </p:spTree>
    <p:extLst>
      <p:ext uri="{BB962C8B-B14F-4D97-AF65-F5344CB8AC3E}">
        <p14:creationId xmlns:p14="http://schemas.microsoft.com/office/powerpoint/2010/main" val="42235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AND CHART WITH 1 LINE TITLE</a:t>
            </a:r>
            <a:endParaRPr lang="fr-FR" dirty="0"/>
          </a:p>
        </p:txBody>
      </p:sp>
      <p:sp>
        <p:nvSpPr>
          <p:cNvPr id="7" name="Espace réservé du texte 6"/>
          <p:cNvSpPr>
            <a:spLocks noGrp="1"/>
          </p:cNvSpPr>
          <p:nvPr>
            <p:ph type="body" sz="quarter" idx="12"/>
          </p:nvPr>
        </p:nvSpPr>
        <p:spPr>
          <a:xfrm>
            <a:off x="415871" y="1573240"/>
            <a:ext cx="8316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bwMode="gray">
          <a:xfrm>
            <a:off x="447675" y="3429000"/>
            <a:ext cx="272415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788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Tree>
    <p:extLst>
      <p:ext uri="{BB962C8B-B14F-4D97-AF65-F5344CB8AC3E}">
        <p14:creationId xmlns:p14="http://schemas.microsoft.com/office/powerpoint/2010/main" val="322220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2" name="Espace réservé du texte 11"/>
          <p:cNvSpPr>
            <a:spLocks noGrp="1"/>
          </p:cNvSpPr>
          <p:nvPr>
            <p:ph type="body" sz="quarter" idx="13"/>
          </p:nvPr>
        </p:nvSpPr>
        <p:spPr>
          <a:xfrm>
            <a:off x="450850" y="1567061"/>
            <a:ext cx="8245475"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9402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Rectangle 3"/>
          <p:cNvSpPr/>
          <p:nvPr userDrawn="1"/>
        </p:nvSpPr>
        <p:spPr bwMode="gray">
          <a:xfrm>
            <a:off x="450850" y="1268759"/>
            <a:ext cx="8245475" cy="4891211"/>
          </a:xfrm>
          <a:prstGeom prst="rect">
            <a:avLst/>
          </a:prstGeom>
          <a:solidFill>
            <a:schemeClr val="bg2"/>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0" name="ZoneTexte 9"/>
          <p:cNvSpPr txBox="1"/>
          <p:nvPr userDrawn="1"/>
        </p:nvSpPr>
        <p:spPr>
          <a:xfrm>
            <a:off x="9214420" y="332656"/>
            <a:ext cx="1115574" cy="3508653"/>
          </a:xfrm>
          <a:prstGeom prst="rect">
            <a:avLst/>
          </a:prstGeom>
          <a:noFill/>
        </p:spPr>
        <p:txBody>
          <a:bodyPr wrap="square" lIns="0" tIns="0" rIns="0" bIns="0" rtlCol="0">
            <a:spAutoFit/>
          </a:bodyPr>
          <a:lstStyle/>
          <a:p>
            <a:pPr fontAlgn="base">
              <a:spcBef>
                <a:spcPct val="0"/>
              </a:spcBef>
              <a:spcAft>
                <a:spcPct val="0"/>
              </a:spcAft>
            </a:pPr>
            <a:r>
              <a:rPr lang="fr-FR" sz="1200" b="1">
                <a:solidFill>
                  <a:srgbClr val="000000"/>
                </a:solidFill>
              </a:rPr>
              <a:t>TO</a:t>
            </a:r>
          </a:p>
          <a:p>
            <a:pP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fontAlgn="base">
              <a:spcBef>
                <a:spcPct val="0"/>
              </a:spcBef>
              <a:spcAft>
                <a:spcPct val="0"/>
              </a:spcAft>
            </a:pPr>
            <a:endParaRPr lang="fr-FR" sz="1200" b="1">
              <a:solidFill>
                <a:srgbClr val="000000"/>
              </a:solidFill>
            </a:endParaRPr>
          </a:p>
          <a:p>
            <a:pP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fontAlgn="base">
              <a:spcBef>
                <a:spcPct val="0"/>
              </a:spcBef>
              <a:spcAft>
                <a:spcPct val="0"/>
              </a:spcAft>
            </a:pPr>
            <a:endParaRPr lang="fr-FR" sz="1200">
              <a:solidFill>
                <a:srgbClr val="000000"/>
              </a:solidFill>
            </a:endParaRPr>
          </a:p>
          <a:p>
            <a:pPr fontAlgn="base">
              <a:spcBef>
                <a:spcPct val="0"/>
              </a:spcBef>
              <a:spcAft>
                <a:spcPct val="0"/>
              </a:spcAft>
            </a:pPr>
            <a:endParaRPr lang="fr-FR" sz="1200">
              <a:solidFill>
                <a:srgbClr val="000000"/>
              </a:solidFill>
            </a:endParaRPr>
          </a:p>
        </p:txBody>
      </p:sp>
      <p:sp>
        <p:nvSpPr>
          <p:cNvPr id="6" name="Footer Placeholder 5"/>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71733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989A88-3730-4122-9815-13885AAAC08F}"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9454D-5CA0-455D-A15A-98B571729883}" type="slidenum">
              <a:rPr lang="en-US" smtClean="0"/>
              <a:t>‹#›</a:t>
            </a:fld>
            <a:endParaRPr lang="en-US"/>
          </a:p>
        </p:txBody>
      </p:sp>
    </p:spTree>
    <p:extLst>
      <p:ext uri="{BB962C8B-B14F-4D97-AF65-F5344CB8AC3E}">
        <p14:creationId xmlns:p14="http://schemas.microsoft.com/office/powerpoint/2010/main" val="88720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FD577B33-83C9-4DE3-9B28-FE2E095FBC9A}" type="datetimeFigureOut">
              <a:rPr lang="en-US">
                <a:solidFill>
                  <a:srgbClr val="000000"/>
                </a:solidFill>
              </a:rPr>
              <a:pPr fontAlgn="base">
                <a:spcBef>
                  <a:spcPct val="0"/>
                </a:spcBef>
                <a:spcAft>
                  <a:spcPct val="0"/>
                </a:spcAft>
              </a:pPr>
              <a:t>11/26/17</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F59B736-0E68-49A3-A524-5FC46CCB3D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1540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FD577B33-83C9-4DE3-9B28-FE2E095FBC9A}" type="datetimeFigureOut">
              <a:rPr lang="en-US">
                <a:solidFill>
                  <a:srgbClr val="000000"/>
                </a:solidFill>
              </a:rPr>
              <a:pPr fontAlgn="base">
                <a:spcBef>
                  <a:spcPct val="0"/>
                </a:spcBef>
                <a:spcAft>
                  <a:spcPct val="0"/>
                </a:spcAft>
              </a:pPr>
              <a:t>11/26/17</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F59B736-0E68-49A3-A524-5FC46CCB3D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3566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a:solidFill>
                  <a:schemeClr val="tx2"/>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sp>
        <p:nvSpPr>
          <p:cNvPr id="7" name="ZoneTexte 6"/>
          <p:cNvSpPr txBox="1"/>
          <p:nvPr userDrawn="1"/>
        </p:nvSpPr>
        <p:spPr>
          <a:xfrm>
            <a:off x="-1298748" y="369218"/>
            <a:ext cx="1197038" cy="3877985"/>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REPLACE</a:t>
            </a:r>
            <a:r>
              <a:rPr lang="fr-FR" sz="1400">
                <a:solidFill>
                  <a:srgbClr val="000000"/>
                </a:solidFill>
              </a:rPr>
              <a:t> </a:t>
            </a:r>
            <a:r>
              <a:rPr lang="fr-FR" sz="1400" b="1">
                <a:solidFill>
                  <a:srgbClr val="000000"/>
                </a:solidFill>
              </a:rPr>
              <a:t>THE IMAGE: </a:t>
            </a:r>
          </a:p>
          <a:p>
            <a:pPr algn="r" fontAlgn="base">
              <a:spcBef>
                <a:spcPct val="0"/>
              </a:spcBef>
              <a:spcAft>
                <a:spcPct val="0"/>
              </a:spcAft>
            </a:pPr>
            <a:endParaRPr lang="fr-FR" sz="1400" b="1">
              <a:solidFill>
                <a:srgbClr val="000000"/>
              </a:solidFill>
            </a:endParaRPr>
          </a:p>
          <a:p>
            <a:pPr algn="r" fontAlgn="base">
              <a:spcBef>
                <a:spcPct val="0"/>
              </a:spcBef>
              <a:spcAft>
                <a:spcPct val="0"/>
              </a:spcAft>
            </a:pPr>
            <a:r>
              <a:rPr lang="fr-FR" sz="1400">
                <a:solidFill>
                  <a:srgbClr val="000000"/>
                </a:solidFill>
              </a:rPr>
              <a:t>Right  click &gt; </a:t>
            </a:r>
            <a:r>
              <a:rPr lang="fr-FR" sz="1400" i="1">
                <a:solidFill>
                  <a:srgbClr val="000000"/>
                </a:solidFill>
              </a:rPr>
              <a:t>Background layout…</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i="1">
                <a:solidFill>
                  <a:srgbClr val="000000"/>
                </a:solidFill>
              </a:rPr>
              <a:t>Filling with image or texture</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i="1">
                <a:solidFill>
                  <a:srgbClr val="000000"/>
                </a:solidFill>
              </a:rPr>
              <a:t>Insert from… File</a:t>
            </a:r>
            <a:r>
              <a:rPr lang="fr-FR" sz="1400">
                <a:solidFill>
                  <a:srgbClr val="000000"/>
                </a:solidFill>
              </a:rPr>
              <a:t> </a:t>
            </a:r>
            <a:r>
              <a:rPr lang="fr-FR" sz="1400" err="1">
                <a:solidFill>
                  <a:srgbClr val="000000"/>
                </a:solidFill>
              </a:rPr>
              <a:t>button</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err="1">
                <a:solidFill>
                  <a:srgbClr val="000000"/>
                </a:solidFill>
              </a:rPr>
              <a:t>your</a:t>
            </a:r>
            <a:r>
              <a:rPr lang="fr-FR" sz="1400">
                <a:solidFill>
                  <a:srgbClr val="000000"/>
                </a:solidFill>
              </a:rPr>
              <a:t> </a:t>
            </a:r>
            <a:r>
              <a:rPr lang="fr-FR" sz="1400" err="1">
                <a:solidFill>
                  <a:srgbClr val="000000"/>
                </a:solidFill>
              </a:rPr>
              <a:t>picture</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Close </a:t>
            </a:r>
            <a:r>
              <a:rPr lang="fr-FR" sz="1400" err="1">
                <a:solidFill>
                  <a:srgbClr val="000000"/>
                </a:solidFill>
              </a:rPr>
              <a:t>window</a:t>
            </a:r>
            <a:endParaRPr lang="fr-FR" sz="1400">
              <a:solidFill>
                <a:srgbClr val="000000"/>
              </a:solidFill>
            </a:endParaRPr>
          </a:p>
        </p:txBody>
      </p:sp>
      <p:sp>
        <p:nvSpPr>
          <p:cNvPr id="11" name="ZoneTexte 10"/>
          <p:cNvSpPr txBox="1"/>
          <p:nvPr userDrawn="1"/>
        </p:nvSpPr>
        <p:spPr>
          <a:xfrm>
            <a:off x="-1298748" y="5583907"/>
            <a:ext cx="1197038" cy="1077218"/>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On a </a:t>
            </a:r>
            <a:r>
              <a:rPr lang="fr-FR" sz="1400" b="1" err="1">
                <a:solidFill>
                  <a:srgbClr val="000000"/>
                </a:solidFill>
              </a:rPr>
              <a:t>dark</a:t>
            </a:r>
            <a:r>
              <a:rPr lang="fr-FR" sz="1400" b="1">
                <a:solidFill>
                  <a:srgbClr val="000000"/>
                </a:solidFill>
              </a:rPr>
              <a:t> background </a:t>
            </a:r>
            <a:r>
              <a:rPr lang="fr-FR" sz="1400" b="1" err="1">
                <a:solidFill>
                  <a:srgbClr val="000000"/>
                </a:solidFill>
              </a:rPr>
              <a:t>remove</a:t>
            </a:r>
            <a:r>
              <a:rPr lang="fr-FR" sz="1400" b="1">
                <a:solidFill>
                  <a:srgbClr val="000000"/>
                </a:solidFill>
              </a:rPr>
              <a:t> the STOP Hunger </a:t>
            </a:r>
            <a:r>
              <a:rPr lang="fr-FR" sz="1400" b="1" err="1">
                <a:solidFill>
                  <a:srgbClr val="000000"/>
                </a:solidFill>
              </a:rPr>
              <a:t>color</a:t>
            </a:r>
            <a:r>
              <a:rPr lang="fr-FR" sz="1400" b="1">
                <a:solidFill>
                  <a:srgbClr val="000000"/>
                </a:solidFill>
              </a:rPr>
              <a:t> logo</a:t>
            </a:r>
            <a:endParaRPr lang="fr-FR" sz="1400">
              <a:solidFill>
                <a:srgbClr val="000000"/>
              </a:solidFill>
            </a:endParaRPr>
          </a:p>
        </p:txBody>
      </p:sp>
      <p:sp>
        <p:nvSpPr>
          <p:cNvPr id="9" name="Espace réservé du texte 7"/>
          <p:cNvSpPr>
            <a:spLocks noGrp="1"/>
          </p:cNvSpPr>
          <p:nvPr>
            <p:ph type="body" sz="quarter" idx="12" hasCustomPrompt="1"/>
          </p:nvPr>
        </p:nvSpPr>
        <p:spPr bwMode="gray">
          <a:xfrm>
            <a:off x="3059832" y="864000"/>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
        <p:nvSpPr>
          <p:cNvPr id="13" name="ZoneTexte 12"/>
          <p:cNvSpPr txBox="1"/>
          <p:nvPr userDrawn="1"/>
        </p:nvSpPr>
        <p:spPr>
          <a:xfrm>
            <a:off x="9236918" y="870208"/>
            <a:ext cx="3543994" cy="4832092"/>
          </a:xfrm>
          <a:prstGeom prst="rect">
            <a:avLst/>
          </a:prstGeom>
          <a:noFill/>
        </p:spPr>
        <p:txBody>
          <a:bodyPr wrap="square" lIns="0" tIns="0" rIns="0" bIns="0" rtlCol="0">
            <a:spAutoFit/>
          </a:bodyPr>
          <a:lstStyle/>
          <a:p>
            <a:pPr fontAlgn="base">
              <a:spcBef>
                <a:spcPct val="0"/>
              </a:spcBef>
              <a:spcAft>
                <a:spcPct val="0"/>
              </a:spcAft>
            </a:pPr>
            <a:r>
              <a:rPr lang="en-US" sz="1400" b="1">
                <a:solidFill>
                  <a:srgbClr val="000000"/>
                </a:solidFill>
              </a:rPr>
              <a:t>THE “EXPERTISE” </a:t>
            </a:r>
            <a:br>
              <a:rPr lang="en-US" sz="1400" b="1">
                <a:solidFill>
                  <a:srgbClr val="000000"/>
                </a:solidFill>
              </a:rPr>
            </a:br>
            <a:r>
              <a:rPr lang="en-US" sz="1400" b="1">
                <a:solidFill>
                  <a:srgbClr val="000000"/>
                </a:solidFill>
              </a:rPr>
              <a:t>IS NOT MANDATORY </a:t>
            </a:r>
            <a:r>
              <a:rPr lang="en-US" sz="1400">
                <a:solidFill>
                  <a:srgbClr val="000000"/>
                </a:solidFill>
              </a:rPr>
              <a:t>and it can be used </a:t>
            </a:r>
            <a:br>
              <a:rPr lang="en-US" sz="1400">
                <a:solidFill>
                  <a:srgbClr val="000000"/>
                </a:solidFill>
              </a:rPr>
            </a:br>
            <a:r>
              <a:rPr lang="en-US" sz="1400" b="1">
                <a:solidFill>
                  <a:srgbClr val="000000"/>
                </a:solidFill>
              </a:rPr>
              <a:t>for the following expertise only :</a:t>
            </a:r>
            <a:r>
              <a:rPr lang="fr-FR" sz="1400" b="1">
                <a:solidFill>
                  <a:srgbClr val="000000"/>
                </a:solidFill>
              </a:rPr>
              <a:t> </a:t>
            </a:r>
          </a:p>
          <a:p>
            <a:pPr marL="171450" indent="-171450" fontAlgn="base">
              <a:spcBef>
                <a:spcPts val="600"/>
              </a:spcBef>
              <a:spcAft>
                <a:spcPct val="0"/>
              </a:spcAft>
              <a:buFont typeface="Arial" pitchFamily="34" charset="0"/>
              <a:buChar char="•"/>
            </a:pPr>
            <a:r>
              <a:rPr lang="en-US" sz="1200" cap="all">
                <a:solidFill>
                  <a:srgbClr val="000000"/>
                </a:solidFill>
              </a:rPr>
              <a:t>On-site Services, </a:t>
            </a:r>
          </a:p>
          <a:p>
            <a:pPr marL="171450" indent="-171450" fontAlgn="base">
              <a:spcBef>
                <a:spcPts val="600"/>
              </a:spcBef>
              <a:spcAft>
                <a:spcPct val="0"/>
              </a:spcAft>
              <a:buFont typeface="Arial" pitchFamily="34" charset="0"/>
              <a:buChar char="•"/>
            </a:pPr>
            <a:r>
              <a:rPr lang="en-US" sz="1200" cap="all">
                <a:solidFill>
                  <a:srgbClr val="000000"/>
                </a:solidFill>
              </a:rPr>
              <a:t>Benefits and Rewards Services,</a:t>
            </a:r>
          </a:p>
          <a:p>
            <a:pPr marL="171450" indent="-171450" fontAlgn="base">
              <a:spcBef>
                <a:spcPts val="600"/>
              </a:spcBef>
              <a:spcAft>
                <a:spcPct val="0"/>
              </a:spcAft>
              <a:buFont typeface="Arial" pitchFamily="34" charset="0"/>
              <a:buChar char="•"/>
            </a:pPr>
            <a:r>
              <a:rPr lang="en-US" sz="1200" cap="all">
                <a:solidFill>
                  <a:srgbClr val="000000"/>
                </a:solidFill>
              </a:rPr>
              <a:t>Personal and Home Services, </a:t>
            </a:r>
          </a:p>
          <a:p>
            <a:pPr marL="171450" indent="-171450" fontAlgn="base">
              <a:spcBef>
                <a:spcPts val="600"/>
              </a:spcBef>
              <a:spcAft>
                <a:spcPct val="0"/>
              </a:spcAft>
              <a:buFont typeface="Arial" pitchFamily="34" charset="0"/>
              <a:buChar char="•"/>
            </a:pPr>
            <a:r>
              <a:rPr lang="en-US" sz="1200" cap="all">
                <a:solidFill>
                  <a:srgbClr val="000000"/>
                </a:solidFill>
              </a:rPr>
              <a:t>corporate, </a:t>
            </a:r>
          </a:p>
          <a:p>
            <a:pPr marL="171450" indent="-171450" fontAlgn="base">
              <a:spcBef>
                <a:spcPts val="600"/>
              </a:spcBef>
              <a:spcAft>
                <a:spcPct val="0"/>
              </a:spcAft>
              <a:buFont typeface="Arial" pitchFamily="34" charset="0"/>
              <a:buChar char="•"/>
            </a:pPr>
            <a:r>
              <a:rPr lang="en-US" sz="1200" cap="all">
                <a:solidFill>
                  <a:srgbClr val="000000"/>
                </a:solidFill>
              </a:rPr>
              <a:t>Health Care, </a:t>
            </a:r>
          </a:p>
          <a:p>
            <a:pPr marL="171450" indent="-171450" fontAlgn="base">
              <a:spcBef>
                <a:spcPts val="600"/>
              </a:spcBef>
              <a:spcAft>
                <a:spcPct val="0"/>
              </a:spcAft>
              <a:buFont typeface="Arial" pitchFamily="34" charset="0"/>
              <a:buChar char="•"/>
            </a:pPr>
            <a:r>
              <a:rPr lang="en-US" sz="1200" cap="all">
                <a:solidFill>
                  <a:srgbClr val="000000"/>
                </a:solidFill>
              </a:rPr>
              <a:t>Education, </a:t>
            </a:r>
          </a:p>
          <a:p>
            <a:pPr marL="171450" indent="-171450" fontAlgn="base">
              <a:spcBef>
                <a:spcPts val="600"/>
              </a:spcBef>
              <a:spcAft>
                <a:spcPct val="0"/>
              </a:spcAft>
              <a:buFont typeface="Arial" pitchFamily="34" charset="0"/>
              <a:buChar char="•"/>
            </a:pPr>
            <a:r>
              <a:rPr lang="en-US" sz="1200" cap="all">
                <a:solidFill>
                  <a:srgbClr val="000000"/>
                </a:solidFill>
              </a:rPr>
              <a:t>Defense, </a:t>
            </a:r>
          </a:p>
          <a:p>
            <a:pPr marL="171450" indent="-171450" fontAlgn="base">
              <a:spcBef>
                <a:spcPts val="600"/>
              </a:spcBef>
              <a:spcAft>
                <a:spcPct val="0"/>
              </a:spcAft>
              <a:buFont typeface="Arial" pitchFamily="34" charset="0"/>
              <a:buChar char="•"/>
            </a:pPr>
            <a:r>
              <a:rPr lang="en-US" sz="1200" cap="all">
                <a:solidFill>
                  <a:srgbClr val="000000"/>
                </a:solidFill>
              </a:rPr>
              <a:t>Remote Sites, </a:t>
            </a:r>
          </a:p>
          <a:p>
            <a:pPr marL="171450" indent="-171450" fontAlgn="base">
              <a:spcBef>
                <a:spcPts val="600"/>
              </a:spcBef>
              <a:spcAft>
                <a:spcPct val="0"/>
              </a:spcAft>
              <a:buFont typeface="Arial" pitchFamily="34" charset="0"/>
              <a:buChar char="•"/>
            </a:pPr>
            <a:r>
              <a:rPr lang="en-US" sz="1200" cap="all">
                <a:solidFill>
                  <a:srgbClr val="000000"/>
                </a:solidFill>
              </a:rPr>
              <a:t>Justice services, </a:t>
            </a:r>
          </a:p>
          <a:p>
            <a:pPr marL="171450" indent="-171450" fontAlgn="base">
              <a:spcBef>
                <a:spcPts val="600"/>
              </a:spcBef>
              <a:spcAft>
                <a:spcPct val="0"/>
              </a:spcAft>
              <a:buFont typeface="Arial" pitchFamily="34" charset="0"/>
              <a:buChar char="•"/>
            </a:pPr>
            <a:r>
              <a:rPr lang="en-US" sz="1200" cap="all">
                <a:solidFill>
                  <a:srgbClr val="000000"/>
                </a:solidFill>
              </a:rPr>
              <a:t>Seniors, </a:t>
            </a:r>
          </a:p>
          <a:p>
            <a:pPr marL="171450" indent="-171450" fontAlgn="base">
              <a:spcBef>
                <a:spcPts val="600"/>
              </a:spcBef>
              <a:spcAft>
                <a:spcPct val="0"/>
              </a:spcAft>
              <a:buFont typeface="Arial" pitchFamily="34" charset="0"/>
              <a:buChar char="•"/>
            </a:pPr>
            <a:r>
              <a:rPr lang="en-US" sz="1200" cap="all">
                <a:solidFill>
                  <a:srgbClr val="000000"/>
                </a:solidFill>
              </a:rPr>
              <a:t>Sports and Leisure, </a:t>
            </a:r>
          </a:p>
          <a:p>
            <a:pPr marL="171450" indent="-171450" fontAlgn="base">
              <a:spcBef>
                <a:spcPts val="600"/>
              </a:spcBef>
              <a:spcAft>
                <a:spcPct val="0"/>
              </a:spcAft>
              <a:buFont typeface="Arial" pitchFamily="34" charset="0"/>
              <a:buChar char="•"/>
            </a:pPr>
            <a:r>
              <a:rPr lang="en-US" sz="1200" cap="all">
                <a:solidFill>
                  <a:srgbClr val="000000"/>
                </a:solidFill>
              </a:rPr>
              <a:t>Child care, </a:t>
            </a:r>
          </a:p>
          <a:p>
            <a:pPr marL="171450" indent="-171450" fontAlgn="base">
              <a:spcBef>
                <a:spcPts val="600"/>
              </a:spcBef>
              <a:spcAft>
                <a:spcPct val="0"/>
              </a:spcAft>
              <a:buFont typeface="Arial" pitchFamily="34" charset="0"/>
              <a:buChar char="•"/>
            </a:pPr>
            <a:r>
              <a:rPr lang="en-US" sz="1200" cap="all">
                <a:solidFill>
                  <a:srgbClr val="000000"/>
                </a:solidFill>
              </a:rPr>
              <a:t>In-home senior care, </a:t>
            </a:r>
          </a:p>
          <a:p>
            <a:pPr marL="171450" indent="-171450" fontAlgn="base">
              <a:spcBef>
                <a:spcPts val="600"/>
              </a:spcBef>
              <a:spcAft>
                <a:spcPct val="0"/>
              </a:spcAft>
              <a:buFont typeface="Arial" pitchFamily="34" charset="0"/>
              <a:buChar char="•"/>
            </a:pPr>
            <a:r>
              <a:rPr lang="en-US" sz="1200" cap="all">
                <a:solidFill>
                  <a:srgbClr val="000000"/>
                </a:solidFill>
              </a:rPr>
              <a:t>Public benefits,</a:t>
            </a:r>
          </a:p>
          <a:p>
            <a:pPr marL="171450" indent="-171450" fontAlgn="base">
              <a:spcBef>
                <a:spcPts val="600"/>
              </a:spcBef>
              <a:spcAft>
                <a:spcPct val="0"/>
              </a:spcAft>
              <a:buFont typeface="Arial" pitchFamily="34" charset="0"/>
              <a:buChar char="•"/>
            </a:pPr>
            <a:r>
              <a:rPr lang="en-US" sz="1200" cap="all">
                <a:solidFill>
                  <a:srgbClr val="000000"/>
                </a:solidFill>
              </a:rPr>
              <a:t>Employee benefits, </a:t>
            </a:r>
          </a:p>
          <a:p>
            <a:pPr marL="171450" indent="-171450" fontAlgn="base">
              <a:spcBef>
                <a:spcPts val="600"/>
              </a:spcBef>
              <a:spcAft>
                <a:spcPct val="0"/>
              </a:spcAft>
              <a:buFont typeface="Arial" pitchFamily="34" charset="0"/>
              <a:buChar char="•"/>
            </a:pPr>
            <a:r>
              <a:rPr lang="en-US" sz="1200" cap="all">
                <a:solidFill>
                  <a:srgbClr val="000000"/>
                </a:solidFill>
              </a:rPr>
              <a:t>Incentives and Recognition.</a:t>
            </a:r>
          </a:p>
        </p:txBody>
      </p:sp>
    </p:spTree>
    <p:extLst>
      <p:ext uri="{BB962C8B-B14F-4D97-AF65-F5344CB8AC3E}">
        <p14:creationId xmlns:p14="http://schemas.microsoft.com/office/powerpoint/2010/main" val="227608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Slide_bluebackground">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5" name="Titre 4"/>
          <p:cNvSpPr>
            <a:spLocks noGrp="1"/>
          </p:cNvSpPr>
          <p:nvPr>
            <p:ph type="title" hasCustomPrompt="1"/>
          </p:nvPr>
        </p:nvSpPr>
        <p:spPr>
          <a:xfrm>
            <a:off x="423822" y="2613431"/>
            <a:ext cx="8280000" cy="553998"/>
          </a:xfrm>
          <a:noFill/>
        </p:spPr>
        <p:txBody>
          <a:bodyPr lIns="0" tIns="0" rIns="0" bIns="0">
            <a:spAutoFit/>
          </a:bodyPr>
          <a:lstStyle>
            <a:lvl1pPr>
              <a:defRPr sz="4000" b="1">
                <a:solidFill>
                  <a:schemeClr val="bg1"/>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a:xfrm>
            <a:off x="447675" y="3719650"/>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7" name="Espace réservé du texte 7"/>
          <p:cNvSpPr>
            <a:spLocks noGrp="1"/>
          </p:cNvSpPr>
          <p:nvPr>
            <p:ph type="body" sz="quarter" idx="12" hasCustomPrompt="1"/>
          </p:nvPr>
        </p:nvSpPr>
        <p:spPr bwMode="gray">
          <a:xfrm>
            <a:off x="3059832" y="856857"/>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Tree>
    <p:extLst>
      <p:ext uri="{BB962C8B-B14F-4D97-AF65-F5344CB8AC3E}">
        <p14:creationId xmlns:p14="http://schemas.microsoft.com/office/powerpoint/2010/main" val="408513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6"/>
            <a:ext cx="534846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9" name="Titre 1"/>
          <p:cNvSpPr>
            <a:spLocks noGrp="1"/>
          </p:cNvSpPr>
          <p:nvPr>
            <p:ph type="title" hasCustomPrompt="1"/>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SUMMARY</a:t>
            </a:r>
            <a:endParaRPr lang="fr-FR" dirty="0"/>
          </a:p>
        </p:txBody>
      </p:sp>
      <p:sp>
        <p:nvSpPr>
          <p:cNvPr id="10" name="Espace réservé pour une image  6"/>
          <p:cNvSpPr>
            <a:spLocks noGrp="1"/>
          </p:cNvSpPr>
          <p:nvPr>
            <p:ph type="pic" sz="quarter" idx="12"/>
          </p:nvPr>
        </p:nvSpPr>
        <p:spPr>
          <a:xfrm>
            <a:off x="447674" y="954156"/>
            <a:ext cx="2828926" cy="5202000"/>
          </a:xfrm>
          <a:noFill/>
        </p:spPr>
        <p:txBody>
          <a:bodyPr/>
          <a:lstStyle>
            <a:lvl1pPr marL="0" indent="0" algn="ctr">
              <a:buNone/>
              <a:defRPr/>
            </a:lvl1pPr>
          </a:lstStyle>
          <a:p>
            <a:r>
              <a:rPr lang="en-US" dirty="0" smtClean="0"/>
              <a:t>Click icon to add picture</a:t>
            </a:r>
            <a:endParaRPr lang="fr-FR" dirty="0"/>
          </a:p>
        </p:txBody>
      </p:sp>
      <p:sp>
        <p:nvSpPr>
          <p:cNvPr id="12" name="ZoneTexte 11"/>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93865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50" y="352425"/>
            <a:ext cx="29052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12985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49" y="352425"/>
            <a:ext cx="2905200" cy="5813425"/>
          </a:xfrm>
          <a:prstGeom prst="rect">
            <a:avLst/>
          </a:prstGeom>
          <a:solidFill>
            <a:schemeClr val="tx2"/>
          </a:solidFill>
          <a:ln>
            <a:noFill/>
          </a:ln>
          <a:effec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07385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8248652" cy="2186812"/>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450851" y="3212977"/>
            <a:ext cx="8245474"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50318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2838451"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3348037" y="954155"/>
            <a:ext cx="5348287"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36860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19837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989A88-3730-4122-9815-13885AAAC08F}"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9454D-5CA0-455D-A15A-98B571729883}" type="slidenum">
              <a:rPr lang="en-US" smtClean="0"/>
              <a:t>‹#›</a:t>
            </a:fld>
            <a:endParaRPr lang="en-US"/>
          </a:p>
        </p:txBody>
      </p:sp>
    </p:spTree>
    <p:extLst>
      <p:ext uri="{BB962C8B-B14F-4D97-AF65-F5344CB8AC3E}">
        <p14:creationId xmlns:p14="http://schemas.microsoft.com/office/powerpoint/2010/main" val="1341976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tx2"/>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45770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
        <p:nvSpPr>
          <p:cNvPr id="7" name="Espace réservé du texte 6"/>
          <p:cNvSpPr>
            <a:spLocks noGrp="1"/>
          </p:cNvSpPr>
          <p:nvPr>
            <p:ph type="body" sz="quarter" idx="12"/>
          </p:nvPr>
        </p:nvSpPr>
        <p:spPr>
          <a:xfrm>
            <a:off x="415871" y="1573240"/>
            <a:ext cx="8316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3" name="Footer Placeholder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69692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1" y="1573240"/>
            <a:ext cx="4732193"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a:xfrm>
            <a:off x="5511800" y="2838450"/>
            <a:ext cx="3184525"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smtClean="0"/>
              <a:t>Click to edit Master text styles</a:t>
            </a:r>
          </a:p>
        </p:txBody>
      </p:sp>
      <p:sp>
        <p:nvSpPr>
          <p:cNvPr id="9" name="Espace réservé pour une image  8"/>
          <p:cNvSpPr>
            <a:spLocks noGrp="1"/>
          </p:cNvSpPr>
          <p:nvPr>
            <p:ph type="pic" sz="quarter" idx="16"/>
          </p:nvPr>
        </p:nvSpPr>
        <p:spPr>
          <a:xfrm>
            <a:off x="5511799" y="962024"/>
            <a:ext cx="3184525" cy="1819276"/>
          </a:xfrm>
        </p:spPr>
        <p:txBody>
          <a:bodyPr/>
          <a:lstStyle>
            <a:lvl1pPr marL="0" indent="0" algn="ctr">
              <a:buNone/>
              <a:defRPr/>
            </a:lvl1pPr>
          </a:lstStyle>
          <a:p>
            <a:r>
              <a:rPr lang="en-US" smtClean="0"/>
              <a:t>Click icon to add picture</a:t>
            </a:r>
            <a:endParaRPr lang="fr-FR"/>
          </a:p>
        </p:txBody>
      </p:sp>
      <p:sp>
        <p:nvSpPr>
          <p:cNvPr id="10" name="Titre 1"/>
          <p:cNvSpPr>
            <a:spLocks noGrp="1"/>
          </p:cNvSpPr>
          <p:nvPr>
            <p:ph type="title"/>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Tree>
    <p:extLst>
      <p:ext uri="{BB962C8B-B14F-4D97-AF65-F5344CB8AC3E}">
        <p14:creationId xmlns:p14="http://schemas.microsoft.com/office/powerpoint/2010/main" val="199558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IMAGE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4" y="954156"/>
            <a:ext cx="2718000"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ZoneTexte 8"/>
          <p:cNvSpPr txBox="1"/>
          <p:nvPr userDrawn="1"/>
        </p:nvSpPr>
        <p:spPr>
          <a:xfrm>
            <a:off x="-1188640" y="1872114"/>
            <a:ext cx="1115574" cy="3323987"/>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Tree>
    <p:extLst>
      <p:ext uri="{BB962C8B-B14F-4D97-AF65-F5344CB8AC3E}">
        <p14:creationId xmlns:p14="http://schemas.microsoft.com/office/powerpoint/2010/main" val="384696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Espace réservé du texte 4"/>
          <p:cNvSpPr>
            <a:spLocks noGrp="1"/>
          </p:cNvSpPr>
          <p:nvPr>
            <p:ph type="body" sz="quarter" idx="14"/>
          </p:nvPr>
        </p:nvSpPr>
        <p:spPr>
          <a:xfrm>
            <a:off x="444500" y="981075"/>
            <a:ext cx="2727325" cy="5165725"/>
          </a:xfrm>
          <a:solidFill>
            <a:schemeClr val="bg2"/>
          </a:solidFill>
        </p:spPr>
        <p:txBody>
          <a:bodyPr lIns="72000" rIns="108000" anchor="ctr" anchorCtr="0"/>
          <a:lstStyle>
            <a:lvl1pPr marL="0" indent="0" algn="r">
              <a:buNone/>
              <a:defRPr/>
            </a:lvl1pPr>
          </a:lstStyle>
          <a:p>
            <a:pPr lvl="0"/>
            <a:r>
              <a:rPr lang="en-US" smtClean="0"/>
              <a:t>Click to edit Master text styles</a:t>
            </a:r>
          </a:p>
        </p:txBody>
      </p:sp>
    </p:spTree>
    <p:extLst>
      <p:ext uri="{BB962C8B-B14F-4D97-AF65-F5344CB8AC3E}">
        <p14:creationId xmlns:p14="http://schemas.microsoft.com/office/powerpoint/2010/main" val="413028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AND CHART WITH 1 LINE TITLE</a:t>
            </a:r>
            <a:endParaRPr lang="fr-FR" dirty="0"/>
          </a:p>
        </p:txBody>
      </p:sp>
      <p:sp>
        <p:nvSpPr>
          <p:cNvPr id="7" name="Espace réservé du texte 6"/>
          <p:cNvSpPr>
            <a:spLocks noGrp="1"/>
          </p:cNvSpPr>
          <p:nvPr>
            <p:ph type="body" sz="quarter" idx="12"/>
          </p:nvPr>
        </p:nvSpPr>
        <p:spPr>
          <a:xfrm>
            <a:off x="415871" y="1573240"/>
            <a:ext cx="8316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bwMode="gray">
          <a:xfrm>
            <a:off x="447675" y="3429000"/>
            <a:ext cx="272415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1134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Tree>
    <p:extLst>
      <p:ext uri="{BB962C8B-B14F-4D97-AF65-F5344CB8AC3E}">
        <p14:creationId xmlns:p14="http://schemas.microsoft.com/office/powerpoint/2010/main" val="225553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2" name="Espace réservé du texte 11"/>
          <p:cNvSpPr>
            <a:spLocks noGrp="1"/>
          </p:cNvSpPr>
          <p:nvPr>
            <p:ph type="body" sz="quarter" idx="13"/>
          </p:nvPr>
        </p:nvSpPr>
        <p:spPr>
          <a:xfrm>
            <a:off x="450850" y="1567061"/>
            <a:ext cx="8245475"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1234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Rectangle 3"/>
          <p:cNvSpPr/>
          <p:nvPr userDrawn="1"/>
        </p:nvSpPr>
        <p:spPr bwMode="gray">
          <a:xfrm>
            <a:off x="450850" y="1268759"/>
            <a:ext cx="8245475" cy="4891211"/>
          </a:xfrm>
          <a:prstGeom prst="rect">
            <a:avLst/>
          </a:prstGeom>
          <a:solidFill>
            <a:schemeClr val="bg2"/>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0" name="ZoneTexte 9"/>
          <p:cNvSpPr txBox="1"/>
          <p:nvPr userDrawn="1"/>
        </p:nvSpPr>
        <p:spPr>
          <a:xfrm>
            <a:off x="9214420" y="332656"/>
            <a:ext cx="1115574" cy="3508653"/>
          </a:xfrm>
          <a:prstGeom prst="rect">
            <a:avLst/>
          </a:prstGeom>
          <a:noFill/>
        </p:spPr>
        <p:txBody>
          <a:bodyPr wrap="square" lIns="0" tIns="0" rIns="0" bIns="0" rtlCol="0">
            <a:spAutoFit/>
          </a:bodyPr>
          <a:lstStyle/>
          <a:p>
            <a:pPr fontAlgn="base">
              <a:spcBef>
                <a:spcPct val="0"/>
              </a:spcBef>
              <a:spcAft>
                <a:spcPct val="0"/>
              </a:spcAft>
            </a:pPr>
            <a:r>
              <a:rPr lang="fr-FR" sz="1200" b="1">
                <a:solidFill>
                  <a:srgbClr val="000000"/>
                </a:solidFill>
              </a:rPr>
              <a:t>TO</a:t>
            </a:r>
          </a:p>
          <a:p>
            <a:pP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fontAlgn="base">
              <a:spcBef>
                <a:spcPct val="0"/>
              </a:spcBef>
              <a:spcAft>
                <a:spcPct val="0"/>
              </a:spcAft>
            </a:pPr>
            <a:endParaRPr lang="fr-FR" sz="1200" b="1">
              <a:solidFill>
                <a:srgbClr val="000000"/>
              </a:solidFill>
            </a:endParaRPr>
          </a:p>
          <a:p>
            <a:pP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fontAlgn="base">
              <a:spcBef>
                <a:spcPct val="0"/>
              </a:spcBef>
              <a:spcAft>
                <a:spcPct val="0"/>
              </a:spcAft>
            </a:pPr>
            <a:endParaRPr lang="fr-FR" sz="1200">
              <a:solidFill>
                <a:srgbClr val="000000"/>
              </a:solidFill>
            </a:endParaRPr>
          </a:p>
          <a:p>
            <a:pPr fontAlgn="base">
              <a:spcBef>
                <a:spcPct val="0"/>
              </a:spcBef>
              <a:spcAft>
                <a:spcPct val="0"/>
              </a:spcAft>
            </a:pPr>
            <a:endParaRPr lang="fr-FR" sz="1200">
              <a:solidFill>
                <a:srgbClr val="000000"/>
              </a:solidFill>
            </a:endParaRPr>
          </a:p>
        </p:txBody>
      </p:sp>
      <p:sp>
        <p:nvSpPr>
          <p:cNvPr id="6" name="Footer Placeholder 5"/>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43013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FD577B33-83C9-4DE3-9B28-FE2E095FBC9A}" type="datetimeFigureOut">
              <a:rPr lang="en-US">
                <a:solidFill>
                  <a:srgbClr val="000000"/>
                </a:solidFill>
              </a:rPr>
              <a:pPr fontAlgn="base">
                <a:spcBef>
                  <a:spcPct val="0"/>
                </a:spcBef>
                <a:spcAft>
                  <a:spcPct val="0"/>
                </a:spcAft>
              </a:pPr>
              <a:t>11/26/17</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F59B736-0E68-49A3-A524-5FC46CCB3D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9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89A88-3730-4122-9815-13885AAAC08F}" type="datetimeFigureOut">
              <a:rPr lang="en-US" smtClean="0"/>
              <a:t>11/26/17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9454D-5CA0-455D-A15A-98B571729883}" type="slidenum">
              <a:rPr lang="en-US" smtClean="0"/>
              <a:t>‹#›</a:t>
            </a:fld>
            <a:endParaRPr lang="en-US"/>
          </a:p>
        </p:txBody>
      </p:sp>
    </p:spTree>
    <p:extLst>
      <p:ext uri="{BB962C8B-B14F-4D97-AF65-F5344CB8AC3E}">
        <p14:creationId xmlns:p14="http://schemas.microsoft.com/office/powerpoint/2010/main" val="7004056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FD577B33-83C9-4DE3-9B28-FE2E095FBC9A}" type="datetimeFigureOut">
              <a:rPr lang="en-US">
                <a:solidFill>
                  <a:srgbClr val="000000"/>
                </a:solidFill>
              </a:rPr>
              <a:pPr fontAlgn="base">
                <a:spcBef>
                  <a:spcPct val="0"/>
                </a:spcBef>
                <a:spcAft>
                  <a:spcPct val="0"/>
                </a:spcAft>
              </a:pPr>
              <a:t>11/26/17</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F59B736-0E68-49A3-A524-5FC46CCB3D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93963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a:solidFill>
                  <a:schemeClr val="tx2"/>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sp>
        <p:nvSpPr>
          <p:cNvPr id="7" name="ZoneTexte 6"/>
          <p:cNvSpPr txBox="1"/>
          <p:nvPr userDrawn="1"/>
        </p:nvSpPr>
        <p:spPr>
          <a:xfrm>
            <a:off x="-1298748" y="369218"/>
            <a:ext cx="1197038" cy="3877985"/>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REPLACE</a:t>
            </a:r>
            <a:r>
              <a:rPr lang="fr-FR" sz="1400">
                <a:solidFill>
                  <a:srgbClr val="000000"/>
                </a:solidFill>
              </a:rPr>
              <a:t> </a:t>
            </a:r>
            <a:r>
              <a:rPr lang="fr-FR" sz="1400" b="1">
                <a:solidFill>
                  <a:srgbClr val="000000"/>
                </a:solidFill>
              </a:rPr>
              <a:t>THE IMAGE: </a:t>
            </a:r>
          </a:p>
          <a:p>
            <a:pPr algn="r" fontAlgn="base">
              <a:spcBef>
                <a:spcPct val="0"/>
              </a:spcBef>
              <a:spcAft>
                <a:spcPct val="0"/>
              </a:spcAft>
            </a:pPr>
            <a:endParaRPr lang="fr-FR" sz="1400" b="1">
              <a:solidFill>
                <a:srgbClr val="000000"/>
              </a:solidFill>
            </a:endParaRPr>
          </a:p>
          <a:p>
            <a:pPr algn="r" fontAlgn="base">
              <a:spcBef>
                <a:spcPct val="0"/>
              </a:spcBef>
              <a:spcAft>
                <a:spcPct val="0"/>
              </a:spcAft>
            </a:pPr>
            <a:r>
              <a:rPr lang="fr-FR" sz="1400">
                <a:solidFill>
                  <a:srgbClr val="000000"/>
                </a:solidFill>
              </a:rPr>
              <a:t>Right  click &gt; </a:t>
            </a:r>
            <a:r>
              <a:rPr lang="fr-FR" sz="1400" i="1">
                <a:solidFill>
                  <a:srgbClr val="000000"/>
                </a:solidFill>
              </a:rPr>
              <a:t>Background layout…</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i="1">
                <a:solidFill>
                  <a:srgbClr val="000000"/>
                </a:solidFill>
              </a:rPr>
              <a:t>Filling with image or texture</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i="1">
                <a:solidFill>
                  <a:srgbClr val="000000"/>
                </a:solidFill>
              </a:rPr>
              <a:t>Insert from… File</a:t>
            </a:r>
            <a:r>
              <a:rPr lang="fr-FR" sz="1400">
                <a:solidFill>
                  <a:srgbClr val="000000"/>
                </a:solidFill>
              </a:rPr>
              <a:t> </a:t>
            </a:r>
            <a:r>
              <a:rPr lang="fr-FR" sz="1400" err="1">
                <a:solidFill>
                  <a:srgbClr val="000000"/>
                </a:solidFill>
              </a:rPr>
              <a:t>button</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err="1">
                <a:solidFill>
                  <a:srgbClr val="000000"/>
                </a:solidFill>
              </a:rPr>
              <a:t>your</a:t>
            </a:r>
            <a:r>
              <a:rPr lang="fr-FR" sz="1400">
                <a:solidFill>
                  <a:srgbClr val="000000"/>
                </a:solidFill>
              </a:rPr>
              <a:t> </a:t>
            </a:r>
            <a:r>
              <a:rPr lang="fr-FR" sz="1400" err="1">
                <a:solidFill>
                  <a:srgbClr val="000000"/>
                </a:solidFill>
              </a:rPr>
              <a:t>picture</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Close </a:t>
            </a:r>
            <a:r>
              <a:rPr lang="fr-FR" sz="1400" err="1">
                <a:solidFill>
                  <a:srgbClr val="000000"/>
                </a:solidFill>
              </a:rPr>
              <a:t>window</a:t>
            </a:r>
            <a:endParaRPr lang="fr-FR" sz="1400">
              <a:solidFill>
                <a:srgbClr val="000000"/>
              </a:solidFill>
            </a:endParaRPr>
          </a:p>
        </p:txBody>
      </p:sp>
      <p:sp>
        <p:nvSpPr>
          <p:cNvPr id="11" name="ZoneTexte 10"/>
          <p:cNvSpPr txBox="1"/>
          <p:nvPr userDrawn="1"/>
        </p:nvSpPr>
        <p:spPr>
          <a:xfrm>
            <a:off x="-1298748" y="5583907"/>
            <a:ext cx="1197038" cy="1077218"/>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On a </a:t>
            </a:r>
            <a:r>
              <a:rPr lang="fr-FR" sz="1400" b="1" err="1">
                <a:solidFill>
                  <a:srgbClr val="000000"/>
                </a:solidFill>
              </a:rPr>
              <a:t>dark</a:t>
            </a:r>
            <a:r>
              <a:rPr lang="fr-FR" sz="1400" b="1">
                <a:solidFill>
                  <a:srgbClr val="000000"/>
                </a:solidFill>
              </a:rPr>
              <a:t> background </a:t>
            </a:r>
            <a:r>
              <a:rPr lang="fr-FR" sz="1400" b="1" err="1">
                <a:solidFill>
                  <a:srgbClr val="000000"/>
                </a:solidFill>
              </a:rPr>
              <a:t>remove</a:t>
            </a:r>
            <a:r>
              <a:rPr lang="fr-FR" sz="1400" b="1">
                <a:solidFill>
                  <a:srgbClr val="000000"/>
                </a:solidFill>
              </a:rPr>
              <a:t> the STOP Hunger </a:t>
            </a:r>
            <a:r>
              <a:rPr lang="fr-FR" sz="1400" b="1" err="1">
                <a:solidFill>
                  <a:srgbClr val="000000"/>
                </a:solidFill>
              </a:rPr>
              <a:t>color</a:t>
            </a:r>
            <a:r>
              <a:rPr lang="fr-FR" sz="1400" b="1">
                <a:solidFill>
                  <a:srgbClr val="000000"/>
                </a:solidFill>
              </a:rPr>
              <a:t> logo</a:t>
            </a:r>
            <a:endParaRPr lang="fr-FR" sz="1400">
              <a:solidFill>
                <a:srgbClr val="000000"/>
              </a:solidFill>
            </a:endParaRPr>
          </a:p>
        </p:txBody>
      </p:sp>
      <p:sp>
        <p:nvSpPr>
          <p:cNvPr id="9" name="Espace réservé du texte 7"/>
          <p:cNvSpPr>
            <a:spLocks noGrp="1"/>
          </p:cNvSpPr>
          <p:nvPr>
            <p:ph type="body" sz="quarter" idx="12" hasCustomPrompt="1"/>
          </p:nvPr>
        </p:nvSpPr>
        <p:spPr bwMode="gray">
          <a:xfrm>
            <a:off x="3059832" y="864000"/>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
        <p:nvSpPr>
          <p:cNvPr id="13" name="ZoneTexte 12"/>
          <p:cNvSpPr txBox="1"/>
          <p:nvPr userDrawn="1"/>
        </p:nvSpPr>
        <p:spPr>
          <a:xfrm>
            <a:off x="9236918" y="870208"/>
            <a:ext cx="3543994" cy="4832092"/>
          </a:xfrm>
          <a:prstGeom prst="rect">
            <a:avLst/>
          </a:prstGeom>
          <a:noFill/>
        </p:spPr>
        <p:txBody>
          <a:bodyPr wrap="square" lIns="0" tIns="0" rIns="0" bIns="0" rtlCol="0">
            <a:spAutoFit/>
          </a:bodyPr>
          <a:lstStyle/>
          <a:p>
            <a:pPr fontAlgn="base">
              <a:spcBef>
                <a:spcPct val="0"/>
              </a:spcBef>
              <a:spcAft>
                <a:spcPct val="0"/>
              </a:spcAft>
            </a:pPr>
            <a:r>
              <a:rPr lang="en-US" sz="1400" b="1">
                <a:solidFill>
                  <a:srgbClr val="000000"/>
                </a:solidFill>
              </a:rPr>
              <a:t>THE “EXPERTISE” </a:t>
            </a:r>
            <a:br>
              <a:rPr lang="en-US" sz="1400" b="1">
                <a:solidFill>
                  <a:srgbClr val="000000"/>
                </a:solidFill>
              </a:rPr>
            </a:br>
            <a:r>
              <a:rPr lang="en-US" sz="1400" b="1">
                <a:solidFill>
                  <a:srgbClr val="000000"/>
                </a:solidFill>
              </a:rPr>
              <a:t>IS NOT MANDATORY </a:t>
            </a:r>
            <a:r>
              <a:rPr lang="en-US" sz="1400">
                <a:solidFill>
                  <a:srgbClr val="000000"/>
                </a:solidFill>
              </a:rPr>
              <a:t>and it can be used </a:t>
            </a:r>
            <a:br>
              <a:rPr lang="en-US" sz="1400">
                <a:solidFill>
                  <a:srgbClr val="000000"/>
                </a:solidFill>
              </a:rPr>
            </a:br>
            <a:r>
              <a:rPr lang="en-US" sz="1400" b="1">
                <a:solidFill>
                  <a:srgbClr val="000000"/>
                </a:solidFill>
              </a:rPr>
              <a:t>for the following expertise only :</a:t>
            </a:r>
            <a:r>
              <a:rPr lang="fr-FR" sz="1400" b="1">
                <a:solidFill>
                  <a:srgbClr val="000000"/>
                </a:solidFill>
              </a:rPr>
              <a:t> </a:t>
            </a:r>
          </a:p>
          <a:p>
            <a:pPr marL="171450" indent="-171450" fontAlgn="base">
              <a:spcBef>
                <a:spcPts val="600"/>
              </a:spcBef>
              <a:spcAft>
                <a:spcPct val="0"/>
              </a:spcAft>
              <a:buFont typeface="Arial" pitchFamily="34" charset="0"/>
              <a:buChar char="•"/>
            </a:pPr>
            <a:r>
              <a:rPr lang="en-US" sz="1200" cap="all">
                <a:solidFill>
                  <a:srgbClr val="000000"/>
                </a:solidFill>
              </a:rPr>
              <a:t>On-site Services, </a:t>
            </a:r>
          </a:p>
          <a:p>
            <a:pPr marL="171450" indent="-171450" fontAlgn="base">
              <a:spcBef>
                <a:spcPts val="600"/>
              </a:spcBef>
              <a:spcAft>
                <a:spcPct val="0"/>
              </a:spcAft>
              <a:buFont typeface="Arial" pitchFamily="34" charset="0"/>
              <a:buChar char="•"/>
            </a:pPr>
            <a:r>
              <a:rPr lang="en-US" sz="1200" cap="all">
                <a:solidFill>
                  <a:srgbClr val="000000"/>
                </a:solidFill>
              </a:rPr>
              <a:t>Benefits and Rewards Services,</a:t>
            </a:r>
          </a:p>
          <a:p>
            <a:pPr marL="171450" indent="-171450" fontAlgn="base">
              <a:spcBef>
                <a:spcPts val="600"/>
              </a:spcBef>
              <a:spcAft>
                <a:spcPct val="0"/>
              </a:spcAft>
              <a:buFont typeface="Arial" pitchFamily="34" charset="0"/>
              <a:buChar char="•"/>
            </a:pPr>
            <a:r>
              <a:rPr lang="en-US" sz="1200" cap="all">
                <a:solidFill>
                  <a:srgbClr val="000000"/>
                </a:solidFill>
              </a:rPr>
              <a:t>Personal and Home Services, </a:t>
            </a:r>
          </a:p>
          <a:p>
            <a:pPr marL="171450" indent="-171450" fontAlgn="base">
              <a:spcBef>
                <a:spcPts val="600"/>
              </a:spcBef>
              <a:spcAft>
                <a:spcPct val="0"/>
              </a:spcAft>
              <a:buFont typeface="Arial" pitchFamily="34" charset="0"/>
              <a:buChar char="•"/>
            </a:pPr>
            <a:r>
              <a:rPr lang="en-US" sz="1200" cap="all">
                <a:solidFill>
                  <a:srgbClr val="000000"/>
                </a:solidFill>
              </a:rPr>
              <a:t>corporate, </a:t>
            </a:r>
          </a:p>
          <a:p>
            <a:pPr marL="171450" indent="-171450" fontAlgn="base">
              <a:spcBef>
                <a:spcPts val="600"/>
              </a:spcBef>
              <a:spcAft>
                <a:spcPct val="0"/>
              </a:spcAft>
              <a:buFont typeface="Arial" pitchFamily="34" charset="0"/>
              <a:buChar char="•"/>
            </a:pPr>
            <a:r>
              <a:rPr lang="en-US" sz="1200" cap="all">
                <a:solidFill>
                  <a:srgbClr val="000000"/>
                </a:solidFill>
              </a:rPr>
              <a:t>Health Care, </a:t>
            </a:r>
          </a:p>
          <a:p>
            <a:pPr marL="171450" indent="-171450" fontAlgn="base">
              <a:spcBef>
                <a:spcPts val="600"/>
              </a:spcBef>
              <a:spcAft>
                <a:spcPct val="0"/>
              </a:spcAft>
              <a:buFont typeface="Arial" pitchFamily="34" charset="0"/>
              <a:buChar char="•"/>
            </a:pPr>
            <a:r>
              <a:rPr lang="en-US" sz="1200" cap="all">
                <a:solidFill>
                  <a:srgbClr val="000000"/>
                </a:solidFill>
              </a:rPr>
              <a:t>Education, </a:t>
            </a:r>
          </a:p>
          <a:p>
            <a:pPr marL="171450" indent="-171450" fontAlgn="base">
              <a:spcBef>
                <a:spcPts val="600"/>
              </a:spcBef>
              <a:spcAft>
                <a:spcPct val="0"/>
              </a:spcAft>
              <a:buFont typeface="Arial" pitchFamily="34" charset="0"/>
              <a:buChar char="•"/>
            </a:pPr>
            <a:r>
              <a:rPr lang="en-US" sz="1200" cap="all">
                <a:solidFill>
                  <a:srgbClr val="000000"/>
                </a:solidFill>
              </a:rPr>
              <a:t>Defense, </a:t>
            </a:r>
          </a:p>
          <a:p>
            <a:pPr marL="171450" indent="-171450" fontAlgn="base">
              <a:spcBef>
                <a:spcPts val="600"/>
              </a:spcBef>
              <a:spcAft>
                <a:spcPct val="0"/>
              </a:spcAft>
              <a:buFont typeface="Arial" pitchFamily="34" charset="0"/>
              <a:buChar char="•"/>
            </a:pPr>
            <a:r>
              <a:rPr lang="en-US" sz="1200" cap="all">
                <a:solidFill>
                  <a:srgbClr val="000000"/>
                </a:solidFill>
              </a:rPr>
              <a:t>Remote Sites, </a:t>
            </a:r>
          </a:p>
          <a:p>
            <a:pPr marL="171450" indent="-171450" fontAlgn="base">
              <a:spcBef>
                <a:spcPts val="600"/>
              </a:spcBef>
              <a:spcAft>
                <a:spcPct val="0"/>
              </a:spcAft>
              <a:buFont typeface="Arial" pitchFamily="34" charset="0"/>
              <a:buChar char="•"/>
            </a:pPr>
            <a:r>
              <a:rPr lang="en-US" sz="1200" cap="all">
                <a:solidFill>
                  <a:srgbClr val="000000"/>
                </a:solidFill>
              </a:rPr>
              <a:t>Justice services, </a:t>
            </a:r>
          </a:p>
          <a:p>
            <a:pPr marL="171450" indent="-171450" fontAlgn="base">
              <a:spcBef>
                <a:spcPts val="600"/>
              </a:spcBef>
              <a:spcAft>
                <a:spcPct val="0"/>
              </a:spcAft>
              <a:buFont typeface="Arial" pitchFamily="34" charset="0"/>
              <a:buChar char="•"/>
            </a:pPr>
            <a:r>
              <a:rPr lang="en-US" sz="1200" cap="all">
                <a:solidFill>
                  <a:srgbClr val="000000"/>
                </a:solidFill>
              </a:rPr>
              <a:t>Seniors, </a:t>
            </a:r>
          </a:p>
          <a:p>
            <a:pPr marL="171450" indent="-171450" fontAlgn="base">
              <a:spcBef>
                <a:spcPts val="600"/>
              </a:spcBef>
              <a:spcAft>
                <a:spcPct val="0"/>
              </a:spcAft>
              <a:buFont typeface="Arial" pitchFamily="34" charset="0"/>
              <a:buChar char="•"/>
            </a:pPr>
            <a:r>
              <a:rPr lang="en-US" sz="1200" cap="all">
                <a:solidFill>
                  <a:srgbClr val="000000"/>
                </a:solidFill>
              </a:rPr>
              <a:t>Sports and Leisure, </a:t>
            </a:r>
          </a:p>
          <a:p>
            <a:pPr marL="171450" indent="-171450" fontAlgn="base">
              <a:spcBef>
                <a:spcPts val="600"/>
              </a:spcBef>
              <a:spcAft>
                <a:spcPct val="0"/>
              </a:spcAft>
              <a:buFont typeface="Arial" pitchFamily="34" charset="0"/>
              <a:buChar char="•"/>
            </a:pPr>
            <a:r>
              <a:rPr lang="en-US" sz="1200" cap="all">
                <a:solidFill>
                  <a:srgbClr val="000000"/>
                </a:solidFill>
              </a:rPr>
              <a:t>Child care, </a:t>
            </a:r>
          </a:p>
          <a:p>
            <a:pPr marL="171450" indent="-171450" fontAlgn="base">
              <a:spcBef>
                <a:spcPts val="600"/>
              </a:spcBef>
              <a:spcAft>
                <a:spcPct val="0"/>
              </a:spcAft>
              <a:buFont typeface="Arial" pitchFamily="34" charset="0"/>
              <a:buChar char="•"/>
            </a:pPr>
            <a:r>
              <a:rPr lang="en-US" sz="1200" cap="all">
                <a:solidFill>
                  <a:srgbClr val="000000"/>
                </a:solidFill>
              </a:rPr>
              <a:t>In-home senior care, </a:t>
            </a:r>
          </a:p>
          <a:p>
            <a:pPr marL="171450" indent="-171450" fontAlgn="base">
              <a:spcBef>
                <a:spcPts val="600"/>
              </a:spcBef>
              <a:spcAft>
                <a:spcPct val="0"/>
              </a:spcAft>
              <a:buFont typeface="Arial" pitchFamily="34" charset="0"/>
              <a:buChar char="•"/>
            </a:pPr>
            <a:r>
              <a:rPr lang="en-US" sz="1200" cap="all">
                <a:solidFill>
                  <a:srgbClr val="000000"/>
                </a:solidFill>
              </a:rPr>
              <a:t>Public benefits,</a:t>
            </a:r>
          </a:p>
          <a:p>
            <a:pPr marL="171450" indent="-171450" fontAlgn="base">
              <a:spcBef>
                <a:spcPts val="600"/>
              </a:spcBef>
              <a:spcAft>
                <a:spcPct val="0"/>
              </a:spcAft>
              <a:buFont typeface="Arial" pitchFamily="34" charset="0"/>
              <a:buChar char="•"/>
            </a:pPr>
            <a:r>
              <a:rPr lang="en-US" sz="1200" cap="all">
                <a:solidFill>
                  <a:srgbClr val="000000"/>
                </a:solidFill>
              </a:rPr>
              <a:t>Employee benefits, </a:t>
            </a:r>
          </a:p>
          <a:p>
            <a:pPr marL="171450" indent="-171450" fontAlgn="base">
              <a:spcBef>
                <a:spcPts val="600"/>
              </a:spcBef>
              <a:spcAft>
                <a:spcPct val="0"/>
              </a:spcAft>
              <a:buFont typeface="Arial" pitchFamily="34" charset="0"/>
              <a:buChar char="•"/>
            </a:pPr>
            <a:r>
              <a:rPr lang="en-US" sz="1200" cap="all">
                <a:solidFill>
                  <a:srgbClr val="000000"/>
                </a:solidFill>
              </a:rPr>
              <a:t>Incentives and Recognition.</a:t>
            </a:r>
          </a:p>
        </p:txBody>
      </p:sp>
    </p:spTree>
    <p:extLst>
      <p:ext uri="{BB962C8B-B14F-4D97-AF65-F5344CB8AC3E}">
        <p14:creationId xmlns:p14="http://schemas.microsoft.com/office/powerpoint/2010/main" val="249299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Slide_bluebackground">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5" name="Titre 4"/>
          <p:cNvSpPr>
            <a:spLocks noGrp="1"/>
          </p:cNvSpPr>
          <p:nvPr>
            <p:ph type="title" hasCustomPrompt="1"/>
          </p:nvPr>
        </p:nvSpPr>
        <p:spPr>
          <a:xfrm>
            <a:off x="423822" y="2613431"/>
            <a:ext cx="8280000" cy="553998"/>
          </a:xfrm>
          <a:noFill/>
        </p:spPr>
        <p:txBody>
          <a:bodyPr lIns="0" tIns="0" rIns="0" bIns="0">
            <a:spAutoFit/>
          </a:bodyPr>
          <a:lstStyle>
            <a:lvl1pPr>
              <a:defRPr sz="4000" b="1">
                <a:solidFill>
                  <a:schemeClr val="bg1"/>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a:xfrm>
            <a:off x="447675" y="3719650"/>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7" name="Espace réservé du texte 7"/>
          <p:cNvSpPr>
            <a:spLocks noGrp="1"/>
          </p:cNvSpPr>
          <p:nvPr>
            <p:ph type="body" sz="quarter" idx="12" hasCustomPrompt="1"/>
          </p:nvPr>
        </p:nvSpPr>
        <p:spPr bwMode="gray">
          <a:xfrm>
            <a:off x="3059832" y="856857"/>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Tree>
    <p:extLst>
      <p:ext uri="{BB962C8B-B14F-4D97-AF65-F5344CB8AC3E}">
        <p14:creationId xmlns:p14="http://schemas.microsoft.com/office/powerpoint/2010/main" val="19820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6"/>
            <a:ext cx="534846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9" name="Titre 1"/>
          <p:cNvSpPr>
            <a:spLocks noGrp="1"/>
          </p:cNvSpPr>
          <p:nvPr>
            <p:ph type="title" hasCustomPrompt="1"/>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SUMMARY</a:t>
            </a:r>
            <a:endParaRPr lang="fr-FR" dirty="0"/>
          </a:p>
        </p:txBody>
      </p:sp>
      <p:sp>
        <p:nvSpPr>
          <p:cNvPr id="10" name="Espace réservé pour une image  6"/>
          <p:cNvSpPr>
            <a:spLocks noGrp="1"/>
          </p:cNvSpPr>
          <p:nvPr>
            <p:ph type="pic" sz="quarter" idx="12"/>
          </p:nvPr>
        </p:nvSpPr>
        <p:spPr>
          <a:xfrm>
            <a:off x="447674" y="954156"/>
            <a:ext cx="2828926" cy="5202000"/>
          </a:xfrm>
          <a:noFill/>
        </p:spPr>
        <p:txBody>
          <a:bodyPr/>
          <a:lstStyle>
            <a:lvl1pPr marL="0" indent="0" algn="ctr">
              <a:buNone/>
              <a:defRPr/>
            </a:lvl1pPr>
          </a:lstStyle>
          <a:p>
            <a:r>
              <a:rPr lang="en-US" dirty="0" smtClean="0"/>
              <a:t>Click icon to add picture</a:t>
            </a:r>
            <a:endParaRPr lang="fr-FR" dirty="0"/>
          </a:p>
        </p:txBody>
      </p:sp>
      <p:sp>
        <p:nvSpPr>
          <p:cNvPr id="12" name="ZoneTexte 11"/>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6848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50" y="352425"/>
            <a:ext cx="29052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0715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49" y="352425"/>
            <a:ext cx="2905200" cy="5813425"/>
          </a:xfrm>
          <a:prstGeom prst="rect">
            <a:avLst/>
          </a:prstGeom>
          <a:solidFill>
            <a:schemeClr val="tx2"/>
          </a:solidFill>
          <a:ln>
            <a:noFill/>
          </a:ln>
          <a:effec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5973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8248652" cy="2186812"/>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450851" y="3212977"/>
            <a:ext cx="8245474"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03992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2838451"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3348037" y="954155"/>
            <a:ext cx="5348287"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410575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24646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tx2"/>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56414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989A88-3730-4122-9815-13885AAAC08F}" type="datetimeFigureOut">
              <a:rPr lang="en-US" smtClean="0"/>
              <a:t>11/26/17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9454D-5CA0-455D-A15A-98B571729883}" type="slidenum">
              <a:rPr lang="en-US" smtClean="0"/>
              <a:t>‹#›</a:t>
            </a:fld>
            <a:endParaRPr lang="en-US"/>
          </a:p>
        </p:txBody>
      </p:sp>
    </p:spTree>
    <p:extLst>
      <p:ext uri="{BB962C8B-B14F-4D97-AF65-F5344CB8AC3E}">
        <p14:creationId xmlns:p14="http://schemas.microsoft.com/office/powerpoint/2010/main" val="5990536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
        <p:nvSpPr>
          <p:cNvPr id="7" name="Espace réservé du texte 6"/>
          <p:cNvSpPr>
            <a:spLocks noGrp="1"/>
          </p:cNvSpPr>
          <p:nvPr>
            <p:ph type="body" sz="quarter" idx="12"/>
          </p:nvPr>
        </p:nvSpPr>
        <p:spPr>
          <a:xfrm>
            <a:off x="415871" y="1573240"/>
            <a:ext cx="8316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3" name="Footer Placeholder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48747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1" y="1573240"/>
            <a:ext cx="4732193"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a:xfrm>
            <a:off x="5511800" y="2838450"/>
            <a:ext cx="3184525"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smtClean="0"/>
              <a:t>Click to edit Master text styles</a:t>
            </a:r>
          </a:p>
        </p:txBody>
      </p:sp>
      <p:sp>
        <p:nvSpPr>
          <p:cNvPr id="9" name="Espace réservé pour une image  8"/>
          <p:cNvSpPr>
            <a:spLocks noGrp="1"/>
          </p:cNvSpPr>
          <p:nvPr>
            <p:ph type="pic" sz="quarter" idx="16"/>
          </p:nvPr>
        </p:nvSpPr>
        <p:spPr>
          <a:xfrm>
            <a:off x="5511799" y="962024"/>
            <a:ext cx="3184525" cy="1819276"/>
          </a:xfrm>
        </p:spPr>
        <p:txBody>
          <a:bodyPr/>
          <a:lstStyle>
            <a:lvl1pPr marL="0" indent="0" algn="ctr">
              <a:buNone/>
              <a:defRPr/>
            </a:lvl1pPr>
          </a:lstStyle>
          <a:p>
            <a:r>
              <a:rPr lang="en-US" smtClean="0"/>
              <a:t>Click icon to add picture</a:t>
            </a:r>
            <a:endParaRPr lang="fr-FR"/>
          </a:p>
        </p:txBody>
      </p:sp>
      <p:sp>
        <p:nvSpPr>
          <p:cNvPr id="10" name="Titre 1"/>
          <p:cNvSpPr>
            <a:spLocks noGrp="1"/>
          </p:cNvSpPr>
          <p:nvPr>
            <p:ph type="title"/>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Tree>
    <p:extLst>
      <p:ext uri="{BB962C8B-B14F-4D97-AF65-F5344CB8AC3E}">
        <p14:creationId xmlns:p14="http://schemas.microsoft.com/office/powerpoint/2010/main" val="364031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IMAGE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4" y="954156"/>
            <a:ext cx="2718000"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ZoneTexte 8"/>
          <p:cNvSpPr txBox="1"/>
          <p:nvPr userDrawn="1"/>
        </p:nvSpPr>
        <p:spPr>
          <a:xfrm>
            <a:off x="-1188640" y="1872114"/>
            <a:ext cx="1115574" cy="3323987"/>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Tree>
    <p:extLst>
      <p:ext uri="{BB962C8B-B14F-4D97-AF65-F5344CB8AC3E}">
        <p14:creationId xmlns:p14="http://schemas.microsoft.com/office/powerpoint/2010/main" val="13184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Espace réservé du texte 4"/>
          <p:cNvSpPr>
            <a:spLocks noGrp="1"/>
          </p:cNvSpPr>
          <p:nvPr>
            <p:ph type="body" sz="quarter" idx="14"/>
          </p:nvPr>
        </p:nvSpPr>
        <p:spPr>
          <a:xfrm>
            <a:off x="444500" y="981075"/>
            <a:ext cx="2727325" cy="5165725"/>
          </a:xfrm>
          <a:solidFill>
            <a:schemeClr val="bg2"/>
          </a:solidFill>
        </p:spPr>
        <p:txBody>
          <a:bodyPr lIns="72000" rIns="108000" anchor="ctr" anchorCtr="0"/>
          <a:lstStyle>
            <a:lvl1pPr marL="0" indent="0" algn="r">
              <a:buNone/>
              <a:defRPr/>
            </a:lvl1pPr>
          </a:lstStyle>
          <a:p>
            <a:pPr lvl="0"/>
            <a:r>
              <a:rPr lang="en-US" smtClean="0"/>
              <a:t>Click to edit Master text styles</a:t>
            </a:r>
          </a:p>
        </p:txBody>
      </p:sp>
    </p:spTree>
    <p:extLst>
      <p:ext uri="{BB962C8B-B14F-4D97-AF65-F5344CB8AC3E}">
        <p14:creationId xmlns:p14="http://schemas.microsoft.com/office/powerpoint/2010/main" val="46573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AND CHART WITH 1 LINE TITLE</a:t>
            </a:r>
            <a:endParaRPr lang="fr-FR" dirty="0"/>
          </a:p>
        </p:txBody>
      </p:sp>
      <p:sp>
        <p:nvSpPr>
          <p:cNvPr id="7" name="Espace réservé du texte 6"/>
          <p:cNvSpPr>
            <a:spLocks noGrp="1"/>
          </p:cNvSpPr>
          <p:nvPr>
            <p:ph type="body" sz="quarter" idx="12"/>
          </p:nvPr>
        </p:nvSpPr>
        <p:spPr>
          <a:xfrm>
            <a:off x="415871" y="1573240"/>
            <a:ext cx="8316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bwMode="gray">
          <a:xfrm>
            <a:off x="447675" y="3429000"/>
            <a:ext cx="272415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538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Tree>
    <p:extLst>
      <p:ext uri="{BB962C8B-B14F-4D97-AF65-F5344CB8AC3E}">
        <p14:creationId xmlns:p14="http://schemas.microsoft.com/office/powerpoint/2010/main" val="303936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2" name="Espace réservé du texte 11"/>
          <p:cNvSpPr>
            <a:spLocks noGrp="1"/>
          </p:cNvSpPr>
          <p:nvPr>
            <p:ph type="body" sz="quarter" idx="13"/>
          </p:nvPr>
        </p:nvSpPr>
        <p:spPr>
          <a:xfrm>
            <a:off x="450850" y="1567061"/>
            <a:ext cx="8245475"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3938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Rectangle 3"/>
          <p:cNvSpPr/>
          <p:nvPr userDrawn="1"/>
        </p:nvSpPr>
        <p:spPr bwMode="gray">
          <a:xfrm>
            <a:off x="450850" y="1268759"/>
            <a:ext cx="8245475" cy="4891211"/>
          </a:xfrm>
          <a:prstGeom prst="rect">
            <a:avLst/>
          </a:prstGeom>
          <a:solidFill>
            <a:schemeClr val="bg2"/>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0" name="ZoneTexte 9"/>
          <p:cNvSpPr txBox="1"/>
          <p:nvPr userDrawn="1"/>
        </p:nvSpPr>
        <p:spPr>
          <a:xfrm>
            <a:off x="9214420" y="332656"/>
            <a:ext cx="1115574" cy="3508653"/>
          </a:xfrm>
          <a:prstGeom prst="rect">
            <a:avLst/>
          </a:prstGeom>
          <a:noFill/>
        </p:spPr>
        <p:txBody>
          <a:bodyPr wrap="square" lIns="0" tIns="0" rIns="0" bIns="0" rtlCol="0">
            <a:spAutoFit/>
          </a:bodyPr>
          <a:lstStyle/>
          <a:p>
            <a:pPr fontAlgn="base">
              <a:spcBef>
                <a:spcPct val="0"/>
              </a:spcBef>
              <a:spcAft>
                <a:spcPct val="0"/>
              </a:spcAft>
            </a:pPr>
            <a:r>
              <a:rPr lang="fr-FR" sz="1200" b="1">
                <a:solidFill>
                  <a:srgbClr val="000000"/>
                </a:solidFill>
              </a:rPr>
              <a:t>TO</a:t>
            </a:r>
          </a:p>
          <a:p>
            <a:pP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fontAlgn="base">
              <a:spcBef>
                <a:spcPct val="0"/>
              </a:spcBef>
              <a:spcAft>
                <a:spcPct val="0"/>
              </a:spcAft>
            </a:pPr>
            <a:endParaRPr lang="fr-FR" sz="1200" b="1">
              <a:solidFill>
                <a:srgbClr val="000000"/>
              </a:solidFill>
            </a:endParaRPr>
          </a:p>
          <a:p>
            <a:pP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fontAlgn="base">
              <a:spcBef>
                <a:spcPct val="0"/>
              </a:spcBef>
              <a:spcAft>
                <a:spcPct val="0"/>
              </a:spcAft>
            </a:pPr>
            <a:endParaRPr lang="fr-FR" sz="1200">
              <a:solidFill>
                <a:srgbClr val="000000"/>
              </a:solidFill>
            </a:endParaRPr>
          </a:p>
          <a:p>
            <a:pPr fontAlgn="base">
              <a:spcBef>
                <a:spcPct val="0"/>
              </a:spcBef>
              <a:spcAft>
                <a:spcPct val="0"/>
              </a:spcAft>
            </a:pPr>
            <a:endParaRPr lang="fr-FR" sz="1200">
              <a:solidFill>
                <a:srgbClr val="000000"/>
              </a:solidFill>
            </a:endParaRPr>
          </a:p>
        </p:txBody>
      </p:sp>
      <p:sp>
        <p:nvSpPr>
          <p:cNvPr id="6" name="Footer Placeholder 5"/>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66753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FD577B33-83C9-4DE3-9B28-FE2E095FBC9A}" type="datetimeFigureOut">
              <a:rPr lang="en-US">
                <a:solidFill>
                  <a:srgbClr val="000000"/>
                </a:solidFill>
              </a:rPr>
              <a:pPr fontAlgn="base">
                <a:spcBef>
                  <a:spcPct val="0"/>
                </a:spcBef>
                <a:spcAft>
                  <a:spcPct val="0"/>
                </a:spcAft>
              </a:pPr>
              <a:t>11/26/17</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F59B736-0E68-49A3-A524-5FC46CCB3D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6824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FD577B33-83C9-4DE3-9B28-FE2E095FBC9A}" type="datetimeFigureOut">
              <a:rPr lang="en-US">
                <a:solidFill>
                  <a:srgbClr val="000000"/>
                </a:solidFill>
              </a:rPr>
              <a:pPr fontAlgn="base">
                <a:spcBef>
                  <a:spcPct val="0"/>
                </a:spcBef>
                <a:spcAft>
                  <a:spcPct val="0"/>
                </a:spcAft>
              </a:pPr>
              <a:t>11/26/17</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F59B736-0E68-49A3-A524-5FC46CCB3D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750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89A88-3730-4122-9815-13885AAAC08F}" type="datetimeFigureOut">
              <a:rPr lang="en-US" smtClean="0"/>
              <a:t>11/26/17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9454D-5CA0-455D-A15A-98B571729883}" type="slidenum">
              <a:rPr lang="en-US" smtClean="0"/>
              <a:t>‹#›</a:t>
            </a:fld>
            <a:endParaRPr lang="en-US"/>
          </a:p>
        </p:txBody>
      </p:sp>
    </p:spTree>
    <p:extLst>
      <p:ext uri="{BB962C8B-B14F-4D97-AF65-F5344CB8AC3E}">
        <p14:creationId xmlns:p14="http://schemas.microsoft.com/office/powerpoint/2010/main" val="42407875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a:solidFill>
                  <a:schemeClr val="tx2"/>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sp>
        <p:nvSpPr>
          <p:cNvPr id="7" name="ZoneTexte 6"/>
          <p:cNvSpPr txBox="1"/>
          <p:nvPr userDrawn="1"/>
        </p:nvSpPr>
        <p:spPr>
          <a:xfrm>
            <a:off x="-1298748" y="369218"/>
            <a:ext cx="1197038" cy="3877985"/>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REPLACE</a:t>
            </a:r>
            <a:r>
              <a:rPr lang="fr-FR" sz="1400">
                <a:solidFill>
                  <a:srgbClr val="000000"/>
                </a:solidFill>
              </a:rPr>
              <a:t> </a:t>
            </a:r>
            <a:r>
              <a:rPr lang="fr-FR" sz="1400" b="1">
                <a:solidFill>
                  <a:srgbClr val="000000"/>
                </a:solidFill>
              </a:rPr>
              <a:t>THE IMAGE: </a:t>
            </a:r>
          </a:p>
          <a:p>
            <a:pPr algn="r" fontAlgn="base">
              <a:spcBef>
                <a:spcPct val="0"/>
              </a:spcBef>
              <a:spcAft>
                <a:spcPct val="0"/>
              </a:spcAft>
            </a:pPr>
            <a:endParaRPr lang="fr-FR" sz="1400" b="1">
              <a:solidFill>
                <a:srgbClr val="000000"/>
              </a:solidFill>
            </a:endParaRPr>
          </a:p>
          <a:p>
            <a:pPr algn="r" fontAlgn="base">
              <a:spcBef>
                <a:spcPct val="0"/>
              </a:spcBef>
              <a:spcAft>
                <a:spcPct val="0"/>
              </a:spcAft>
            </a:pPr>
            <a:r>
              <a:rPr lang="fr-FR" sz="1400">
                <a:solidFill>
                  <a:srgbClr val="000000"/>
                </a:solidFill>
              </a:rPr>
              <a:t>Right  click &gt; </a:t>
            </a:r>
            <a:r>
              <a:rPr lang="fr-FR" sz="1400" i="1">
                <a:solidFill>
                  <a:srgbClr val="000000"/>
                </a:solidFill>
              </a:rPr>
              <a:t>Background layout…</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i="1">
                <a:solidFill>
                  <a:srgbClr val="000000"/>
                </a:solidFill>
              </a:rPr>
              <a:t>Filling with image or texture</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i="1">
                <a:solidFill>
                  <a:srgbClr val="000000"/>
                </a:solidFill>
              </a:rPr>
              <a:t>Insert from… File</a:t>
            </a:r>
            <a:r>
              <a:rPr lang="fr-FR" sz="1400">
                <a:solidFill>
                  <a:srgbClr val="000000"/>
                </a:solidFill>
              </a:rPr>
              <a:t> </a:t>
            </a:r>
            <a:r>
              <a:rPr lang="fr-FR" sz="1400" err="1">
                <a:solidFill>
                  <a:srgbClr val="000000"/>
                </a:solidFill>
              </a:rPr>
              <a:t>button</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err="1">
                <a:solidFill>
                  <a:srgbClr val="000000"/>
                </a:solidFill>
              </a:rPr>
              <a:t>your</a:t>
            </a:r>
            <a:r>
              <a:rPr lang="fr-FR" sz="1400">
                <a:solidFill>
                  <a:srgbClr val="000000"/>
                </a:solidFill>
              </a:rPr>
              <a:t> </a:t>
            </a:r>
            <a:r>
              <a:rPr lang="fr-FR" sz="1400" err="1">
                <a:solidFill>
                  <a:srgbClr val="000000"/>
                </a:solidFill>
              </a:rPr>
              <a:t>picture</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Close </a:t>
            </a:r>
            <a:r>
              <a:rPr lang="fr-FR" sz="1400" err="1">
                <a:solidFill>
                  <a:srgbClr val="000000"/>
                </a:solidFill>
              </a:rPr>
              <a:t>window</a:t>
            </a:r>
            <a:endParaRPr lang="fr-FR" sz="1400">
              <a:solidFill>
                <a:srgbClr val="000000"/>
              </a:solidFill>
            </a:endParaRPr>
          </a:p>
        </p:txBody>
      </p:sp>
      <p:sp>
        <p:nvSpPr>
          <p:cNvPr id="11" name="ZoneTexte 10"/>
          <p:cNvSpPr txBox="1"/>
          <p:nvPr userDrawn="1"/>
        </p:nvSpPr>
        <p:spPr>
          <a:xfrm>
            <a:off x="-1298748" y="5583907"/>
            <a:ext cx="1197038" cy="1077218"/>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On a </a:t>
            </a:r>
            <a:r>
              <a:rPr lang="fr-FR" sz="1400" b="1" err="1">
                <a:solidFill>
                  <a:srgbClr val="000000"/>
                </a:solidFill>
              </a:rPr>
              <a:t>dark</a:t>
            </a:r>
            <a:r>
              <a:rPr lang="fr-FR" sz="1400" b="1">
                <a:solidFill>
                  <a:srgbClr val="000000"/>
                </a:solidFill>
              </a:rPr>
              <a:t> background </a:t>
            </a:r>
            <a:r>
              <a:rPr lang="fr-FR" sz="1400" b="1" err="1">
                <a:solidFill>
                  <a:srgbClr val="000000"/>
                </a:solidFill>
              </a:rPr>
              <a:t>remove</a:t>
            </a:r>
            <a:r>
              <a:rPr lang="fr-FR" sz="1400" b="1">
                <a:solidFill>
                  <a:srgbClr val="000000"/>
                </a:solidFill>
              </a:rPr>
              <a:t> the STOP Hunger </a:t>
            </a:r>
            <a:r>
              <a:rPr lang="fr-FR" sz="1400" b="1" err="1">
                <a:solidFill>
                  <a:srgbClr val="000000"/>
                </a:solidFill>
              </a:rPr>
              <a:t>color</a:t>
            </a:r>
            <a:r>
              <a:rPr lang="fr-FR" sz="1400" b="1">
                <a:solidFill>
                  <a:srgbClr val="000000"/>
                </a:solidFill>
              </a:rPr>
              <a:t> logo</a:t>
            </a:r>
            <a:endParaRPr lang="fr-FR" sz="1400">
              <a:solidFill>
                <a:srgbClr val="000000"/>
              </a:solidFill>
            </a:endParaRPr>
          </a:p>
        </p:txBody>
      </p:sp>
      <p:sp>
        <p:nvSpPr>
          <p:cNvPr id="9" name="Espace réservé du texte 7"/>
          <p:cNvSpPr>
            <a:spLocks noGrp="1"/>
          </p:cNvSpPr>
          <p:nvPr>
            <p:ph type="body" sz="quarter" idx="12" hasCustomPrompt="1"/>
          </p:nvPr>
        </p:nvSpPr>
        <p:spPr bwMode="gray">
          <a:xfrm>
            <a:off x="3059832" y="864000"/>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
        <p:nvSpPr>
          <p:cNvPr id="13" name="ZoneTexte 12"/>
          <p:cNvSpPr txBox="1"/>
          <p:nvPr userDrawn="1"/>
        </p:nvSpPr>
        <p:spPr>
          <a:xfrm>
            <a:off x="9236918" y="870208"/>
            <a:ext cx="3543994" cy="4832092"/>
          </a:xfrm>
          <a:prstGeom prst="rect">
            <a:avLst/>
          </a:prstGeom>
          <a:noFill/>
        </p:spPr>
        <p:txBody>
          <a:bodyPr wrap="square" lIns="0" tIns="0" rIns="0" bIns="0" rtlCol="0">
            <a:spAutoFit/>
          </a:bodyPr>
          <a:lstStyle/>
          <a:p>
            <a:pPr fontAlgn="base">
              <a:spcBef>
                <a:spcPct val="0"/>
              </a:spcBef>
              <a:spcAft>
                <a:spcPct val="0"/>
              </a:spcAft>
            </a:pPr>
            <a:r>
              <a:rPr lang="en-US" sz="1400" b="1">
                <a:solidFill>
                  <a:srgbClr val="000000"/>
                </a:solidFill>
              </a:rPr>
              <a:t>THE “EXPERTISE” </a:t>
            </a:r>
            <a:br>
              <a:rPr lang="en-US" sz="1400" b="1">
                <a:solidFill>
                  <a:srgbClr val="000000"/>
                </a:solidFill>
              </a:rPr>
            </a:br>
            <a:r>
              <a:rPr lang="en-US" sz="1400" b="1">
                <a:solidFill>
                  <a:srgbClr val="000000"/>
                </a:solidFill>
              </a:rPr>
              <a:t>IS NOT MANDATORY </a:t>
            </a:r>
            <a:r>
              <a:rPr lang="en-US" sz="1400">
                <a:solidFill>
                  <a:srgbClr val="000000"/>
                </a:solidFill>
              </a:rPr>
              <a:t>and it can be used </a:t>
            </a:r>
            <a:br>
              <a:rPr lang="en-US" sz="1400">
                <a:solidFill>
                  <a:srgbClr val="000000"/>
                </a:solidFill>
              </a:rPr>
            </a:br>
            <a:r>
              <a:rPr lang="en-US" sz="1400" b="1">
                <a:solidFill>
                  <a:srgbClr val="000000"/>
                </a:solidFill>
              </a:rPr>
              <a:t>for the following expertise only :</a:t>
            </a:r>
            <a:r>
              <a:rPr lang="fr-FR" sz="1400" b="1">
                <a:solidFill>
                  <a:srgbClr val="000000"/>
                </a:solidFill>
              </a:rPr>
              <a:t> </a:t>
            </a:r>
          </a:p>
          <a:p>
            <a:pPr marL="171450" indent="-171450" fontAlgn="base">
              <a:spcBef>
                <a:spcPts val="600"/>
              </a:spcBef>
              <a:spcAft>
                <a:spcPct val="0"/>
              </a:spcAft>
              <a:buFont typeface="Arial" pitchFamily="34" charset="0"/>
              <a:buChar char="•"/>
            </a:pPr>
            <a:r>
              <a:rPr lang="en-US" sz="1200" cap="all">
                <a:solidFill>
                  <a:srgbClr val="000000"/>
                </a:solidFill>
              </a:rPr>
              <a:t>On-site Services, </a:t>
            </a:r>
          </a:p>
          <a:p>
            <a:pPr marL="171450" indent="-171450" fontAlgn="base">
              <a:spcBef>
                <a:spcPts val="600"/>
              </a:spcBef>
              <a:spcAft>
                <a:spcPct val="0"/>
              </a:spcAft>
              <a:buFont typeface="Arial" pitchFamily="34" charset="0"/>
              <a:buChar char="•"/>
            </a:pPr>
            <a:r>
              <a:rPr lang="en-US" sz="1200" cap="all">
                <a:solidFill>
                  <a:srgbClr val="000000"/>
                </a:solidFill>
              </a:rPr>
              <a:t>Benefits and Rewards Services,</a:t>
            </a:r>
          </a:p>
          <a:p>
            <a:pPr marL="171450" indent="-171450" fontAlgn="base">
              <a:spcBef>
                <a:spcPts val="600"/>
              </a:spcBef>
              <a:spcAft>
                <a:spcPct val="0"/>
              </a:spcAft>
              <a:buFont typeface="Arial" pitchFamily="34" charset="0"/>
              <a:buChar char="•"/>
            </a:pPr>
            <a:r>
              <a:rPr lang="en-US" sz="1200" cap="all">
                <a:solidFill>
                  <a:srgbClr val="000000"/>
                </a:solidFill>
              </a:rPr>
              <a:t>Personal and Home Services, </a:t>
            </a:r>
          </a:p>
          <a:p>
            <a:pPr marL="171450" indent="-171450" fontAlgn="base">
              <a:spcBef>
                <a:spcPts val="600"/>
              </a:spcBef>
              <a:spcAft>
                <a:spcPct val="0"/>
              </a:spcAft>
              <a:buFont typeface="Arial" pitchFamily="34" charset="0"/>
              <a:buChar char="•"/>
            </a:pPr>
            <a:r>
              <a:rPr lang="en-US" sz="1200" cap="all">
                <a:solidFill>
                  <a:srgbClr val="000000"/>
                </a:solidFill>
              </a:rPr>
              <a:t>corporate, </a:t>
            </a:r>
          </a:p>
          <a:p>
            <a:pPr marL="171450" indent="-171450" fontAlgn="base">
              <a:spcBef>
                <a:spcPts val="600"/>
              </a:spcBef>
              <a:spcAft>
                <a:spcPct val="0"/>
              </a:spcAft>
              <a:buFont typeface="Arial" pitchFamily="34" charset="0"/>
              <a:buChar char="•"/>
            </a:pPr>
            <a:r>
              <a:rPr lang="en-US" sz="1200" cap="all">
                <a:solidFill>
                  <a:srgbClr val="000000"/>
                </a:solidFill>
              </a:rPr>
              <a:t>Health Care, </a:t>
            </a:r>
          </a:p>
          <a:p>
            <a:pPr marL="171450" indent="-171450" fontAlgn="base">
              <a:spcBef>
                <a:spcPts val="600"/>
              </a:spcBef>
              <a:spcAft>
                <a:spcPct val="0"/>
              </a:spcAft>
              <a:buFont typeface="Arial" pitchFamily="34" charset="0"/>
              <a:buChar char="•"/>
            </a:pPr>
            <a:r>
              <a:rPr lang="en-US" sz="1200" cap="all">
                <a:solidFill>
                  <a:srgbClr val="000000"/>
                </a:solidFill>
              </a:rPr>
              <a:t>Education, </a:t>
            </a:r>
          </a:p>
          <a:p>
            <a:pPr marL="171450" indent="-171450" fontAlgn="base">
              <a:spcBef>
                <a:spcPts val="600"/>
              </a:spcBef>
              <a:spcAft>
                <a:spcPct val="0"/>
              </a:spcAft>
              <a:buFont typeface="Arial" pitchFamily="34" charset="0"/>
              <a:buChar char="•"/>
            </a:pPr>
            <a:r>
              <a:rPr lang="en-US" sz="1200" cap="all">
                <a:solidFill>
                  <a:srgbClr val="000000"/>
                </a:solidFill>
              </a:rPr>
              <a:t>Defense, </a:t>
            </a:r>
          </a:p>
          <a:p>
            <a:pPr marL="171450" indent="-171450" fontAlgn="base">
              <a:spcBef>
                <a:spcPts val="600"/>
              </a:spcBef>
              <a:spcAft>
                <a:spcPct val="0"/>
              </a:spcAft>
              <a:buFont typeface="Arial" pitchFamily="34" charset="0"/>
              <a:buChar char="•"/>
            </a:pPr>
            <a:r>
              <a:rPr lang="en-US" sz="1200" cap="all">
                <a:solidFill>
                  <a:srgbClr val="000000"/>
                </a:solidFill>
              </a:rPr>
              <a:t>Remote Sites, </a:t>
            </a:r>
          </a:p>
          <a:p>
            <a:pPr marL="171450" indent="-171450" fontAlgn="base">
              <a:spcBef>
                <a:spcPts val="600"/>
              </a:spcBef>
              <a:spcAft>
                <a:spcPct val="0"/>
              </a:spcAft>
              <a:buFont typeface="Arial" pitchFamily="34" charset="0"/>
              <a:buChar char="•"/>
            </a:pPr>
            <a:r>
              <a:rPr lang="en-US" sz="1200" cap="all">
                <a:solidFill>
                  <a:srgbClr val="000000"/>
                </a:solidFill>
              </a:rPr>
              <a:t>Justice services, </a:t>
            </a:r>
          </a:p>
          <a:p>
            <a:pPr marL="171450" indent="-171450" fontAlgn="base">
              <a:spcBef>
                <a:spcPts val="600"/>
              </a:spcBef>
              <a:spcAft>
                <a:spcPct val="0"/>
              </a:spcAft>
              <a:buFont typeface="Arial" pitchFamily="34" charset="0"/>
              <a:buChar char="•"/>
            </a:pPr>
            <a:r>
              <a:rPr lang="en-US" sz="1200" cap="all">
                <a:solidFill>
                  <a:srgbClr val="000000"/>
                </a:solidFill>
              </a:rPr>
              <a:t>Seniors, </a:t>
            </a:r>
          </a:p>
          <a:p>
            <a:pPr marL="171450" indent="-171450" fontAlgn="base">
              <a:spcBef>
                <a:spcPts val="600"/>
              </a:spcBef>
              <a:spcAft>
                <a:spcPct val="0"/>
              </a:spcAft>
              <a:buFont typeface="Arial" pitchFamily="34" charset="0"/>
              <a:buChar char="•"/>
            </a:pPr>
            <a:r>
              <a:rPr lang="en-US" sz="1200" cap="all">
                <a:solidFill>
                  <a:srgbClr val="000000"/>
                </a:solidFill>
              </a:rPr>
              <a:t>Sports and Leisure, </a:t>
            </a:r>
          </a:p>
          <a:p>
            <a:pPr marL="171450" indent="-171450" fontAlgn="base">
              <a:spcBef>
                <a:spcPts val="600"/>
              </a:spcBef>
              <a:spcAft>
                <a:spcPct val="0"/>
              </a:spcAft>
              <a:buFont typeface="Arial" pitchFamily="34" charset="0"/>
              <a:buChar char="•"/>
            </a:pPr>
            <a:r>
              <a:rPr lang="en-US" sz="1200" cap="all">
                <a:solidFill>
                  <a:srgbClr val="000000"/>
                </a:solidFill>
              </a:rPr>
              <a:t>Child care, </a:t>
            </a:r>
          </a:p>
          <a:p>
            <a:pPr marL="171450" indent="-171450" fontAlgn="base">
              <a:spcBef>
                <a:spcPts val="600"/>
              </a:spcBef>
              <a:spcAft>
                <a:spcPct val="0"/>
              </a:spcAft>
              <a:buFont typeface="Arial" pitchFamily="34" charset="0"/>
              <a:buChar char="•"/>
            </a:pPr>
            <a:r>
              <a:rPr lang="en-US" sz="1200" cap="all">
                <a:solidFill>
                  <a:srgbClr val="000000"/>
                </a:solidFill>
              </a:rPr>
              <a:t>In-home senior care, </a:t>
            </a:r>
          </a:p>
          <a:p>
            <a:pPr marL="171450" indent="-171450" fontAlgn="base">
              <a:spcBef>
                <a:spcPts val="600"/>
              </a:spcBef>
              <a:spcAft>
                <a:spcPct val="0"/>
              </a:spcAft>
              <a:buFont typeface="Arial" pitchFamily="34" charset="0"/>
              <a:buChar char="•"/>
            </a:pPr>
            <a:r>
              <a:rPr lang="en-US" sz="1200" cap="all">
                <a:solidFill>
                  <a:srgbClr val="000000"/>
                </a:solidFill>
              </a:rPr>
              <a:t>Public benefits,</a:t>
            </a:r>
          </a:p>
          <a:p>
            <a:pPr marL="171450" indent="-171450" fontAlgn="base">
              <a:spcBef>
                <a:spcPts val="600"/>
              </a:spcBef>
              <a:spcAft>
                <a:spcPct val="0"/>
              </a:spcAft>
              <a:buFont typeface="Arial" pitchFamily="34" charset="0"/>
              <a:buChar char="•"/>
            </a:pPr>
            <a:r>
              <a:rPr lang="en-US" sz="1200" cap="all">
                <a:solidFill>
                  <a:srgbClr val="000000"/>
                </a:solidFill>
              </a:rPr>
              <a:t>Employee benefits, </a:t>
            </a:r>
          </a:p>
          <a:p>
            <a:pPr marL="171450" indent="-171450" fontAlgn="base">
              <a:spcBef>
                <a:spcPts val="600"/>
              </a:spcBef>
              <a:spcAft>
                <a:spcPct val="0"/>
              </a:spcAft>
              <a:buFont typeface="Arial" pitchFamily="34" charset="0"/>
              <a:buChar char="•"/>
            </a:pPr>
            <a:r>
              <a:rPr lang="en-US" sz="1200" cap="all">
                <a:solidFill>
                  <a:srgbClr val="000000"/>
                </a:solidFill>
              </a:rPr>
              <a:t>Incentives and Recognition.</a:t>
            </a:r>
          </a:p>
        </p:txBody>
      </p:sp>
    </p:spTree>
    <p:extLst>
      <p:ext uri="{BB962C8B-B14F-4D97-AF65-F5344CB8AC3E}">
        <p14:creationId xmlns:p14="http://schemas.microsoft.com/office/powerpoint/2010/main" val="211733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Slide_bluebackground">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5" name="Titre 4"/>
          <p:cNvSpPr>
            <a:spLocks noGrp="1"/>
          </p:cNvSpPr>
          <p:nvPr>
            <p:ph type="title" hasCustomPrompt="1"/>
          </p:nvPr>
        </p:nvSpPr>
        <p:spPr>
          <a:xfrm>
            <a:off x="423822" y="2613431"/>
            <a:ext cx="8280000" cy="553998"/>
          </a:xfrm>
          <a:noFill/>
        </p:spPr>
        <p:txBody>
          <a:bodyPr lIns="0" tIns="0" rIns="0" bIns="0">
            <a:spAutoFit/>
          </a:bodyPr>
          <a:lstStyle>
            <a:lvl1pPr>
              <a:defRPr sz="4000" b="1">
                <a:solidFill>
                  <a:schemeClr val="bg1"/>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a:xfrm>
            <a:off x="447675" y="3719650"/>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7" name="Espace réservé du texte 7"/>
          <p:cNvSpPr>
            <a:spLocks noGrp="1"/>
          </p:cNvSpPr>
          <p:nvPr>
            <p:ph type="body" sz="quarter" idx="12" hasCustomPrompt="1"/>
          </p:nvPr>
        </p:nvSpPr>
        <p:spPr bwMode="gray">
          <a:xfrm>
            <a:off x="3059832" y="856857"/>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Tree>
    <p:extLst>
      <p:ext uri="{BB962C8B-B14F-4D97-AF65-F5344CB8AC3E}">
        <p14:creationId xmlns:p14="http://schemas.microsoft.com/office/powerpoint/2010/main" val="145747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6"/>
            <a:ext cx="534846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9" name="Titre 1"/>
          <p:cNvSpPr>
            <a:spLocks noGrp="1"/>
          </p:cNvSpPr>
          <p:nvPr>
            <p:ph type="title" hasCustomPrompt="1"/>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SUMMARY</a:t>
            </a:r>
            <a:endParaRPr lang="fr-FR" dirty="0"/>
          </a:p>
        </p:txBody>
      </p:sp>
      <p:sp>
        <p:nvSpPr>
          <p:cNvPr id="10" name="Espace réservé pour une image  6"/>
          <p:cNvSpPr>
            <a:spLocks noGrp="1"/>
          </p:cNvSpPr>
          <p:nvPr>
            <p:ph type="pic" sz="quarter" idx="12"/>
          </p:nvPr>
        </p:nvSpPr>
        <p:spPr>
          <a:xfrm>
            <a:off x="447674" y="954156"/>
            <a:ext cx="2828926" cy="5202000"/>
          </a:xfrm>
          <a:noFill/>
        </p:spPr>
        <p:txBody>
          <a:bodyPr/>
          <a:lstStyle>
            <a:lvl1pPr marL="0" indent="0" algn="ctr">
              <a:buNone/>
              <a:defRPr/>
            </a:lvl1pPr>
          </a:lstStyle>
          <a:p>
            <a:r>
              <a:rPr lang="en-US" dirty="0" smtClean="0"/>
              <a:t>Click icon to add picture</a:t>
            </a:r>
            <a:endParaRPr lang="fr-FR" dirty="0"/>
          </a:p>
        </p:txBody>
      </p:sp>
      <p:sp>
        <p:nvSpPr>
          <p:cNvPr id="12" name="ZoneTexte 11"/>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70237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50" y="352425"/>
            <a:ext cx="29052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79586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49" y="352425"/>
            <a:ext cx="2905200" cy="5813425"/>
          </a:xfrm>
          <a:prstGeom prst="rect">
            <a:avLst/>
          </a:prstGeom>
          <a:solidFill>
            <a:schemeClr val="tx2"/>
          </a:solidFill>
          <a:ln>
            <a:noFill/>
          </a:ln>
          <a:effec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13976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8248652" cy="2186812"/>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450851" y="3212977"/>
            <a:ext cx="8245474"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80946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2838451"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3348037" y="954155"/>
            <a:ext cx="5348287"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42637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0896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tx2"/>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6545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
        <p:nvSpPr>
          <p:cNvPr id="7" name="Espace réservé du texte 6"/>
          <p:cNvSpPr>
            <a:spLocks noGrp="1"/>
          </p:cNvSpPr>
          <p:nvPr>
            <p:ph type="body" sz="quarter" idx="12"/>
          </p:nvPr>
        </p:nvSpPr>
        <p:spPr>
          <a:xfrm>
            <a:off x="415871" y="1573240"/>
            <a:ext cx="8316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3" name="Footer Placeholder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04654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89A88-3730-4122-9815-13885AAAC08F}"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9454D-5CA0-455D-A15A-98B571729883}" type="slidenum">
              <a:rPr lang="en-US" smtClean="0"/>
              <a:t>‹#›</a:t>
            </a:fld>
            <a:endParaRPr lang="en-US"/>
          </a:p>
        </p:txBody>
      </p:sp>
    </p:spTree>
    <p:extLst>
      <p:ext uri="{BB962C8B-B14F-4D97-AF65-F5344CB8AC3E}">
        <p14:creationId xmlns:p14="http://schemas.microsoft.com/office/powerpoint/2010/main" val="36531100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1" y="1573240"/>
            <a:ext cx="4732193"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a:xfrm>
            <a:off x="5511800" y="2838450"/>
            <a:ext cx="3184525"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smtClean="0"/>
              <a:t>Click to edit Master text styles</a:t>
            </a:r>
          </a:p>
        </p:txBody>
      </p:sp>
      <p:sp>
        <p:nvSpPr>
          <p:cNvPr id="9" name="Espace réservé pour une image  8"/>
          <p:cNvSpPr>
            <a:spLocks noGrp="1"/>
          </p:cNvSpPr>
          <p:nvPr>
            <p:ph type="pic" sz="quarter" idx="16"/>
          </p:nvPr>
        </p:nvSpPr>
        <p:spPr>
          <a:xfrm>
            <a:off x="5511799" y="962024"/>
            <a:ext cx="3184525" cy="1819276"/>
          </a:xfrm>
        </p:spPr>
        <p:txBody>
          <a:bodyPr/>
          <a:lstStyle>
            <a:lvl1pPr marL="0" indent="0" algn="ctr">
              <a:buNone/>
              <a:defRPr/>
            </a:lvl1pPr>
          </a:lstStyle>
          <a:p>
            <a:r>
              <a:rPr lang="en-US" smtClean="0"/>
              <a:t>Click icon to add picture</a:t>
            </a:r>
            <a:endParaRPr lang="fr-FR"/>
          </a:p>
        </p:txBody>
      </p:sp>
      <p:sp>
        <p:nvSpPr>
          <p:cNvPr id="10" name="Titre 1"/>
          <p:cNvSpPr>
            <a:spLocks noGrp="1"/>
          </p:cNvSpPr>
          <p:nvPr>
            <p:ph type="title"/>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Tree>
    <p:extLst>
      <p:ext uri="{BB962C8B-B14F-4D97-AF65-F5344CB8AC3E}">
        <p14:creationId xmlns:p14="http://schemas.microsoft.com/office/powerpoint/2010/main" val="3408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IMAGE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4" y="954156"/>
            <a:ext cx="2718000"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ZoneTexte 8"/>
          <p:cNvSpPr txBox="1"/>
          <p:nvPr userDrawn="1"/>
        </p:nvSpPr>
        <p:spPr>
          <a:xfrm>
            <a:off x="-1188640" y="1872114"/>
            <a:ext cx="1115574" cy="3323987"/>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Tree>
    <p:extLst>
      <p:ext uri="{BB962C8B-B14F-4D97-AF65-F5344CB8AC3E}">
        <p14:creationId xmlns:p14="http://schemas.microsoft.com/office/powerpoint/2010/main" val="52752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Espace réservé du texte 4"/>
          <p:cNvSpPr>
            <a:spLocks noGrp="1"/>
          </p:cNvSpPr>
          <p:nvPr>
            <p:ph type="body" sz="quarter" idx="14"/>
          </p:nvPr>
        </p:nvSpPr>
        <p:spPr>
          <a:xfrm>
            <a:off x="444500" y="981075"/>
            <a:ext cx="2727325" cy="5165725"/>
          </a:xfrm>
          <a:solidFill>
            <a:schemeClr val="bg2"/>
          </a:solidFill>
        </p:spPr>
        <p:txBody>
          <a:bodyPr lIns="72000" rIns="108000" anchor="ctr" anchorCtr="0"/>
          <a:lstStyle>
            <a:lvl1pPr marL="0" indent="0" algn="r">
              <a:buNone/>
              <a:defRPr/>
            </a:lvl1pPr>
          </a:lstStyle>
          <a:p>
            <a:pPr lvl="0"/>
            <a:r>
              <a:rPr lang="en-US" smtClean="0"/>
              <a:t>Click to edit Master text styles</a:t>
            </a:r>
          </a:p>
        </p:txBody>
      </p:sp>
    </p:spTree>
    <p:extLst>
      <p:ext uri="{BB962C8B-B14F-4D97-AF65-F5344CB8AC3E}">
        <p14:creationId xmlns:p14="http://schemas.microsoft.com/office/powerpoint/2010/main" val="102686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FOCUS AND CHART WITH 1 LINE TITLE</a:t>
            </a:r>
            <a:endParaRPr lang="fr-FR" dirty="0"/>
          </a:p>
        </p:txBody>
      </p:sp>
      <p:sp>
        <p:nvSpPr>
          <p:cNvPr id="7" name="Espace réservé du texte 6"/>
          <p:cNvSpPr>
            <a:spLocks noGrp="1"/>
          </p:cNvSpPr>
          <p:nvPr>
            <p:ph type="body" sz="quarter" idx="12"/>
          </p:nvPr>
        </p:nvSpPr>
        <p:spPr>
          <a:xfrm>
            <a:off x="415871" y="1573240"/>
            <a:ext cx="8316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bwMode="gray">
          <a:xfrm>
            <a:off x="447675" y="3429000"/>
            <a:ext cx="272415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6941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Tree>
    <p:extLst>
      <p:ext uri="{BB962C8B-B14F-4D97-AF65-F5344CB8AC3E}">
        <p14:creationId xmlns:p14="http://schemas.microsoft.com/office/powerpoint/2010/main" val="26049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2" name="Espace réservé du texte 11"/>
          <p:cNvSpPr>
            <a:spLocks noGrp="1"/>
          </p:cNvSpPr>
          <p:nvPr>
            <p:ph type="body" sz="quarter" idx="13"/>
          </p:nvPr>
        </p:nvSpPr>
        <p:spPr>
          <a:xfrm>
            <a:off x="450850" y="1567061"/>
            <a:ext cx="8245475"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5388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47675" y="352423"/>
            <a:ext cx="5562599" cy="846000"/>
          </a:xfrm>
          <a:ln>
            <a:noFill/>
          </a:ln>
        </p:spPr>
        <p:txBody>
          <a:bodyPr tIns="126000" bIns="90000">
            <a:noAutofit/>
          </a:bodyPr>
          <a:lstStyle>
            <a:lvl1pPr>
              <a:defRPr>
                <a:solidFill>
                  <a:schemeClr val="bg1"/>
                </a:solidFill>
              </a:defRPr>
            </a:lvl1pPr>
          </a:lstStyle>
          <a:p>
            <a:r>
              <a:rPr lang="fr-FR" dirty="0" smtClean="0"/>
              <a:t>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Rectangle 3"/>
          <p:cNvSpPr/>
          <p:nvPr userDrawn="1"/>
        </p:nvSpPr>
        <p:spPr bwMode="gray">
          <a:xfrm>
            <a:off x="450850" y="1268759"/>
            <a:ext cx="8245475" cy="4891211"/>
          </a:xfrm>
          <a:prstGeom prst="rect">
            <a:avLst/>
          </a:prstGeom>
          <a:solidFill>
            <a:schemeClr val="bg2"/>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Espace réservé pour une image  7"/>
          <p:cNvSpPr>
            <a:spLocks noGrp="1"/>
          </p:cNvSpPr>
          <p:nvPr>
            <p:ph type="pic" sz="quarter" idx="11"/>
          </p:nvPr>
        </p:nvSpPr>
        <p:spPr>
          <a:xfrm>
            <a:off x="6075363" y="352423"/>
            <a:ext cx="1267200" cy="844550"/>
          </a:xfrm>
        </p:spPr>
        <p:txBody>
          <a:bodyPr/>
          <a:lstStyle>
            <a:lvl1pPr marL="0" indent="0" algn="ctr">
              <a:buNone/>
              <a:defRPr b="0"/>
            </a:lvl1pPr>
          </a:lstStyle>
          <a:p>
            <a:r>
              <a:rPr lang="en-US" smtClean="0"/>
              <a:t>Click icon to add picture</a:t>
            </a:r>
            <a:endParaRPr lang="fr-FR"/>
          </a:p>
        </p:txBody>
      </p:sp>
      <p:sp>
        <p:nvSpPr>
          <p:cNvPr id="9" name="Espace réservé pour une image  7"/>
          <p:cNvSpPr>
            <a:spLocks noGrp="1"/>
          </p:cNvSpPr>
          <p:nvPr>
            <p:ph type="pic" sz="quarter" idx="12"/>
          </p:nvPr>
        </p:nvSpPr>
        <p:spPr>
          <a:xfrm>
            <a:off x="7418388" y="352423"/>
            <a:ext cx="1267200" cy="844550"/>
          </a:xfrm>
        </p:spPr>
        <p:txBody>
          <a:bodyPr/>
          <a:lstStyle>
            <a:lvl1pPr marL="0" indent="0" algn="ctr">
              <a:buNone/>
              <a:defRPr b="0"/>
            </a:lvl1pPr>
          </a:lstStyle>
          <a:p>
            <a:r>
              <a:rPr lang="en-US" smtClean="0"/>
              <a:t>Click icon to add picture</a:t>
            </a:r>
            <a:endParaRPr lang="fr-FR"/>
          </a:p>
        </p:txBody>
      </p:sp>
      <p:sp>
        <p:nvSpPr>
          <p:cNvPr id="10" name="ZoneTexte 9"/>
          <p:cNvSpPr txBox="1"/>
          <p:nvPr userDrawn="1"/>
        </p:nvSpPr>
        <p:spPr>
          <a:xfrm>
            <a:off x="9214420" y="332656"/>
            <a:ext cx="1115574" cy="3508653"/>
          </a:xfrm>
          <a:prstGeom prst="rect">
            <a:avLst/>
          </a:prstGeom>
          <a:noFill/>
        </p:spPr>
        <p:txBody>
          <a:bodyPr wrap="square" lIns="0" tIns="0" rIns="0" bIns="0" rtlCol="0">
            <a:spAutoFit/>
          </a:bodyPr>
          <a:lstStyle/>
          <a:p>
            <a:pPr fontAlgn="base">
              <a:spcBef>
                <a:spcPct val="0"/>
              </a:spcBef>
              <a:spcAft>
                <a:spcPct val="0"/>
              </a:spcAft>
            </a:pPr>
            <a:r>
              <a:rPr lang="fr-FR" sz="1200" b="1">
                <a:solidFill>
                  <a:srgbClr val="000000"/>
                </a:solidFill>
              </a:rPr>
              <a:t>TO</a:t>
            </a:r>
          </a:p>
          <a:p>
            <a:pP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fontAlgn="base">
              <a:spcBef>
                <a:spcPct val="0"/>
              </a:spcBef>
              <a:spcAft>
                <a:spcPct val="0"/>
              </a:spcAft>
            </a:pPr>
            <a:endParaRPr lang="fr-FR" sz="1200" b="1">
              <a:solidFill>
                <a:srgbClr val="000000"/>
              </a:solidFill>
            </a:endParaRPr>
          </a:p>
          <a:p>
            <a:pP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fontAlgn="base">
              <a:spcBef>
                <a:spcPct val="0"/>
              </a:spcBef>
              <a:spcAft>
                <a:spcPct val="0"/>
              </a:spcAft>
            </a:pPr>
            <a:endParaRPr lang="fr-FR" sz="1200">
              <a:solidFill>
                <a:srgbClr val="000000"/>
              </a:solidFill>
            </a:endParaRPr>
          </a:p>
          <a:p>
            <a:pP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fontAlgn="base">
              <a:spcBef>
                <a:spcPct val="0"/>
              </a:spcBef>
              <a:spcAft>
                <a:spcPct val="0"/>
              </a:spcAft>
            </a:pPr>
            <a:endParaRPr lang="fr-FR" sz="1200">
              <a:solidFill>
                <a:srgbClr val="000000"/>
              </a:solidFill>
            </a:endParaRPr>
          </a:p>
          <a:p>
            <a:pPr fontAlgn="base">
              <a:spcBef>
                <a:spcPct val="0"/>
              </a:spcBef>
              <a:spcAft>
                <a:spcPct val="0"/>
              </a:spcAft>
            </a:pPr>
            <a:endParaRPr lang="fr-FR" sz="1200">
              <a:solidFill>
                <a:srgbClr val="000000"/>
              </a:solidFill>
            </a:endParaRPr>
          </a:p>
        </p:txBody>
      </p:sp>
      <p:sp>
        <p:nvSpPr>
          <p:cNvPr id="6" name="Footer Placeholder 5"/>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17932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DD915A71-FEC0-4A35-8658-0A3BDA11D51D}" type="datetimeFigureOut">
              <a:rPr lang="en-US">
                <a:solidFill>
                  <a:prstClr val="black">
                    <a:tint val="75000"/>
                  </a:prstClr>
                </a:solidFill>
              </a:rPr>
              <a:pPr fontAlgn="base">
                <a:spcBef>
                  <a:spcPct val="0"/>
                </a:spcBef>
                <a:spcAft>
                  <a:spcPct val="0"/>
                </a:spcAft>
              </a:pPr>
              <a:t>11/26/17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72380F-9C14-4FEB-AD7C-A201AF76F75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3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267919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5" name="Titre 4"/>
          <p:cNvSpPr>
            <a:spLocks noGrp="1"/>
          </p:cNvSpPr>
          <p:nvPr>
            <p:ph type="title" hasCustomPrompt="1"/>
          </p:nvPr>
        </p:nvSpPr>
        <p:spPr bwMode="gray">
          <a:xfrm>
            <a:off x="423822" y="2613431"/>
            <a:ext cx="8280000" cy="553999"/>
          </a:xfrm>
          <a:noFill/>
        </p:spPr>
        <p:txBody>
          <a:bodyPr lIns="0" tIns="0" rIns="0" bIns="0">
            <a:spAutoFit/>
          </a:bodyPr>
          <a:lstStyle>
            <a:lvl1pPr>
              <a:defRPr sz="4000" b="1">
                <a:solidFill>
                  <a:schemeClr val="tx2"/>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bwMode="gray">
          <a:xfrm>
            <a:off x="447675" y="3716709"/>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sp>
        <p:nvSpPr>
          <p:cNvPr id="7" name="ZoneTexte 6"/>
          <p:cNvSpPr txBox="1"/>
          <p:nvPr userDrawn="1"/>
        </p:nvSpPr>
        <p:spPr>
          <a:xfrm>
            <a:off x="-1298748" y="369218"/>
            <a:ext cx="1197038" cy="3877985"/>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REPLACE</a:t>
            </a:r>
            <a:r>
              <a:rPr lang="fr-FR" sz="1400">
                <a:solidFill>
                  <a:srgbClr val="000000"/>
                </a:solidFill>
              </a:rPr>
              <a:t> </a:t>
            </a:r>
            <a:r>
              <a:rPr lang="fr-FR" sz="1400" b="1">
                <a:solidFill>
                  <a:srgbClr val="000000"/>
                </a:solidFill>
              </a:rPr>
              <a:t>THE IMAGE: </a:t>
            </a:r>
          </a:p>
          <a:p>
            <a:pPr algn="r" fontAlgn="base">
              <a:spcBef>
                <a:spcPct val="0"/>
              </a:spcBef>
              <a:spcAft>
                <a:spcPct val="0"/>
              </a:spcAft>
            </a:pPr>
            <a:endParaRPr lang="fr-FR" sz="1400" b="1">
              <a:solidFill>
                <a:srgbClr val="000000"/>
              </a:solidFill>
            </a:endParaRPr>
          </a:p>
          <a:p>
            <a:pPr algn="r" fontAlgn="base">
              <a:spcBef>
                <a:spcPct val="0"/>
              </a:spcBef>
              <a:spcAft>
                <a:spcPct val="0"/>
              </a:spcAft>
            </a:pPr>
            <a:r>
              <a:rPr lang="fr-FR" sz="1400">
                <a:solidFill>
                  <a:srgbClr val="000000"/>
                </a:solidFill>
              </a:rPr>
              <a:t>Right  click &gt; </a:t>
            </a:r>
            <a:r>
              <a:rPr lang="fr-FR" sz="1400" i="1">
                <a:solidFill>
                  <a:srgbClr val="000000"/>
                </a:solidFill>
              </a:rPr>
              <a:t>Background layout…</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i="1">
                <a:solidFill>
                  <a:srgbClr val="000000"/>
                </a:solidFill>
              </a:rPr>
              <a:t>Filling with image or texture</a:t>
            </a: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i="1">
                <a:solidFill>
                  <a:srgbClr val="000000"/>
                </a:solidFill>
              </a:rPr>
              <a:t>Insert from… File</a:t>
            </a:r>
            <a:r>
              <a:rPr lang="fr-FR" sz="1400">
                <a:solidFill>
                  <a:srgbClr val="000000"/>
                </a:solidFill>
              </a:rPr>
              <a:t> </a:t>
            </a:r>
            <a:r>
              <a:rPr lang="fr-FR" sz="1400" err="1">
                <a:solidFill>
                  <a:srgbClr val="000000"/>
                </a:solidFill>
              </a:rPr>
              <a:t>button</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Select </a:t>
            </a:r>
            <a:r>
              <a:rPr lang="fr-FR" sz="1400" err="1">
                <a:solidFill>
                  <a:srgbClr val="000000"/>
                </a:solidFill>
              </a:rPr>
              <a:t>your</a:t>
            </a:r>
            <a:r>
              <a:rPr lang="fr-FR" sz="1400">
                <a:solidFill>
                  <a:srgbClr val="000000"/>
                </a:solidFill>
              </a:rPr>
              <a:t> </a:t>
            </a:r>
            <a:r>
              <a:rPr lang="fr-FR" sz="1400" err="1">
                <a:solidFill>
                  <a:srgbClr val="000000"/>
                </a:solidFill>
              </a:rPr>
              <a:t>picture</a:t>
            </a:r>
            <a:endParaRPr lang="fr-FR" sz="1400">
              <a:solidFill>
                <a:srgbClr val="000000"/>
              </a:solidFill>
            </a:endParaRPr>
          </a:p>
          <a:p>
            <a:pPr algn="r" fontAlgn="base">
              <a:spcBef>
                <a:spcPct val="0"/>
              </a:spcBef>
              <a:spcAft>
                <a:spcPct val="0"/>
              </a:spcAft>
            </a:pPr>
            <a:endParaRPr lang="fr-FR" sz="1400">
              <a:solidFill>
                <a:srgbClr val="000000"/>
              </a:solidFill>
            </a:endParaRPr>
          </a:p>
          <a:p>
            <a:pPr algn="r" fontAlgn="base">
              <a:spcBef>
                <a:spcPct val="0"/>
              </a:spcBef>
              <a:spcAft>
                <a:spcPct val="0"/>
              </a:spcAft>
            </a:pPr>
            <a:r>
              <a:rPr lang="fr-FR" sz="1400">
                <a:solidFill>
                  <a:srgbClr val="000000"/>
                </a:solidFill>
              </a:rPr>
              <a:t>Close </a:t>
            </a:r>
            <a:r>
              <a:rPr lang="fr-FR" sz="1400" err="1">
                <a:solidFill>
                  <a:srgbClr val="000000"/>
                </a:solidFill>
              </a:rPr>
              <a:t>window</a:t>
            </a:r>
            <a:endParaRPr lang="fr-FR" sz="1400">
              <a:solidFill>
                <a:srgbClr val="000000"/>
              </a:solidFill>
            </a:endParaRPr>
          </a:p>
        </p:txBody>
      </p:sp>
      <p:sp>
        <p:nvSpPr>
          <p:cNvPr id="11" name="ZoneTexte 10"/>
          <p:cNvSpPr txBox="1"/>
          <p:nvPr userDrawn="1"/>
        </p:nvSpPr>
        <p:spPr>
          <a:xfrm>
            <a:off x="-1298748" y="5583907"/>
            <a:ext cx="1197038" cy="1077218"/>
          </a:xfrm>
          <a:prstGeom prst="rect">
            <a:avLst/>
          </a:prstGeom>
          <a:noFill/>
        </p:spPr>
        <p:txBody>
          <a:bodyPr wrap="square" lIns="0" tIns="0" rIns="0" bIns="0" rtlCol="0">
            <a:spAutoFit/>
          </a:bodyPr>
          <a:lstStyle/>
          <a:p>
            <a:pPr algn="r" fontAlgn="base">
              <a:spcBef>
                <a:spcPct val="0"/>
              </a:spcBef>
              <a:spcAft>
                <a:spcPct val="0"/>
              </a:spcAft>
            </a:pPr>
            <a:r>
              <a:rPr lang="fr-FR" sz="1400" b="1">
                <a:solidFill>
                  <a:srgbClr val="000000"/>
                </a:solidFill>
              </a:rPr>
              <a:t>On a </a:t>
            </a:r>
            <a:r>
              <a:rPr lang="fr-FR" sz="1400" b="1" err="1">
                <a:solidFill>
                  <a:srgbClr val="000000"/>
                </a:solidFill>
              </a:rPr>
              <a:t>dark</a:t>
            </a:r>
            <a:r>
              <a:rPr lang="fr-FR" sz="1400" b="1">
                <a:solidFill>
                  <a:srgbClr val="000000"/>
                </a:solidFill>
              </a:rPr>
              <a:t> background </a:t>
            </a:r>
            <a:r>
              <a:rPr lang="fr-FR" sz="1400" b="1" err="1">
                <a:solidFill>
                  <a:srgbClr val="000000"/>
                </a:solidFill>
              </a:rPr>
              <a:t>remove</a:t>
            </a:r>
            <a:r>
              <a:rPr lang="fr-FR" sz="1400" b="1">
                <a:solidFill>
                  <a:srgbClr val="000000"/>
                </a:solidFill>
              </a:rPr>
              <a:t> the STOP Hunger </a:t>
            </a:r>
            <a:r>
              <a:rPr lang="fr-FR" sz="1400" b="1" err="1">
                <a:solidFill>
                  <a:srgbClr val="000000"/>
                </a:solidFill>
              </a:rPr>
              <a:t>color</a:t>
            </a:r>
            <a:r>
              <a:rPr lang="fr-FR" sz="1400" b="1">
                <a:solidFill>
                  <a:srgbClr val="000000"/>
                </a:solidFill>
              </a:rPr>
              <a:t> logo</a:t>
            </a:r>
            <a:endParaRPr lang="fr-FR" sz="1400">
              <a:solidFill>
                <a:srgbClr val="000000"/>
              </a:solidFill>
            </a:endParaRPr>
          </a:p>
        </p:txBody>
      </p:sp>
      <p:sp>
        <p:nvSpPr>
          <p:cNvPr id="9" name="Espace réservé du texte 7"/>
          <p:cNvSpPr>
            <a:spLocks noGrp="1"/>
          </p:cNvSpPr>
          <p:nvPr>
            <p:ph type="body" sz="quarter" idx="12" hasCustomPrompt="1"/>
          </p:nvPr>
        </p:nvSpPr>
        <p:spPr bwMode="gray">
          <a:xfrm>
            <a:off x="3059832" y="864000"/>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
        <p:nvSpPr>
          <p:cNvPr id="13" name="ZoneTexte 12"/>
          <p:cNvSpPr txBox="1"/>
          <p:nvPr userDrawn="1"/>
        </p:nvSpPr>
        <p:spPr>
          <a:xfrm>
            <a:off x="9236918" y="870208"/>
            <a:ext cx="3543994" cy="4832092"/>
          </a:xfrm>
          <a:prstGeom prst="rect">
            <a:avLst/>
          </a:prstGeom>
          <a:noFill/>
        </p:spPr>
        <p:txBody>
          <a:bodyPr wrap="square" lIns="0" tIns="0" rIns="0" bIns="0" rtlCol="0">
            <a:spAutoFit/>
          </a:bodyPr>
          <a:lstStyle/>
          <a:p>
            <a:pPr fontAlgn="base">
              <a:spcBef>
                <a:spcPct val="0"/>
              </a:spcBef>
              <a:spcAft>
                <a:spcPct val="0"/>
              </a:spcAft>
            </a:pPr>
            <a:r>
              <a:rPr lang="en-US" sz="1400" b="1">
                <a:solidFill>
                  <a:srgbClr val="000000"/>
                </a:solidFill>
              </a:rPr>
              <a:t>THE “EXPERTISE” </a:t>
            </a:r>
            <a:br>
              <a:rPr lang="en-US" sz="1400" b="1">
                <a:solidFill>
                  <a:srgbClr val="000000"/>
                </a:solidFill>
              </a:rPr>
            </a:br>
            <a:r>
              <a:rPr lang="en-US" sz="1400" b="1">
                <a:solidFill>
                  <a:srgbClr val="000000"/>
                </a:solidFill>
              </a:rPr>
              <a:t>IS NOT MANDATORY </a:t>
            </a:r>
            <a:r>
              <a:rPr lang="en-US" sz="1400">
                <a:solidFill>
                  <a:srgbClr val="000000"/>
                </a:solidFill>
              </a:rPr>
              <a:t>and it can be used </a:t>
            </a:r>
            <a:br>
              <a:rPr lang="en-US" sz="1400">
                <a:solidFill>
                  <a:srgbClr val="000000"/>
                </a:solidFill>
              </a:rPr>
            </a:br>
            <a:r>
              <a:rPr lang="en-US" sz="1400" b="1">
                <a:solidFill>
                  <a:srgbClr val="000000"/>
                </a:solidFill>
              </a:rPr>
              <a:t>for the following expertise only :</a:t>
            </a:r>
            <a:r>
              <a:rPr lang="fr-FR" sz="1400" b="1">
                <a:solidFill>
                  <a:srgbClr val="000000"/>
                </a:solidFill>
              </a:rPr>
              <a:t> </a:t>
            </a:r>
          </a:p>
          <a:p>
            <a:pPr marL="171450" indent="-171450" fontAlgn="base">
              <a:spcBef>
                <a:spcPts val="600"/>
              </a:spcBef>
              <a:spcAft>
                <a:spcPct val="0"/>
              </a:spcAft>
              <a:buFont typeface="Arial" pitchFamily="34" charset="0"/>
              <a:buChar char="•"/>
            </a:pPr>
            <a:r>
              <a:rPr lang="en-US" sz="1200" cap="all">
                <a:solidFill>
                  <a:srgbClr val="000000"/>
                </a:solidFill>
              </a:rPr>
              <a:t>On-site Services, </a:t>
            </a:r>
          </a:p>
          <a:p>
            <a:pPr marL="171450" indent="-171450" fontAlgn="base">
              <a:spcBef>
                <a:spcPts val="600"/>
              </a:spcBef>
              <a:spcAft>
                <a:spcPct val="0"/>
              </a:spcAft>
              <a:buFont typeface="Arial" pitchFamily="34" charset="0"/>
              <a:buChar char="•"/>
            </a:pPr>
            <a:r>
              <a:rPr lang="en-US" sz="1200" cap="all">
                <a:solidFill>
                  <a:srgbClr val="000000"/>
                </a:solidFill>
              </a:rPr>
              <a:t>Benefits and Rewards Services,</a:t>
            </a:r>
          </a:p>
          <a:p>
            <a:pPr marL="171450" indent="-171450" fontAlgn="base">
              <a:spcBef>
                <a:spcPts val="600"/>
              </a:spcBef>
              <a:spcAft>
                <a:spcPct val="0"/>
              </a:spcAft>
              <a:buFont typeface="Arial" pitchFamily="34" charset="0"/>
              <a:buChar char="•"/>
            </a:pPr>
            <a:r>
              <a:rPr lang="en-US" sz="1200" cap="all">
                <a:solidFill>
                  <a:srgbClr val="000000"/>
                </a:solidFill>
              </a:rPr>
              <a:t>Personal and Home Services, </a:t>
            </a:r>
          </a:p>
          <a:p>
            <a:pPr marL="171450" indent="-171450" fontAlgn="base">
              <a:spcBef>
                <a:spcPts val="600"/>
              </a:spcBef>
              <a:spcAft>
                <a:spcPct val="0"/>
              </a:spcAft>
              <a:buFont typeface="Arial" pitchFamily="34" charset="0"/>
              <a:buChar char="•"/>
            </a:pPr>
            <a:r>
              <a:rPr lang="en-US" sz="1200" cap="all">
                <a:solidFill>
                  <a:srgbClr val="000000"/>
                </a:solidFill>
              </a:rPr>
              <a:t>corporate, </a:t>
            </a:r>
          </a:p>
          <a:p>
            <a:pPr marL="171450" indent="-171450" fontAlgn="base">
              <a:spcBef>
                <a:spcPts val="600"/>
              </a:spcBef>
              <a:spcAft>
                <a:spcPct val="0"/>
              </a:spcAft>
              <a:buFont typeface="Arial" pitchFamily="34" charset="0"/>
              <a:buChar char="•"/>
            </a:pPr>
            <a:r>
              <a:rPr lang="en-US" sz="1200" cap="all">
                <a:solidFill>
                  <a:srgbClr val="000000"/>
                </a:solidFill>
              </a:rPr>
              <a:t>Health Care, </a:t>
            </a:r>
          </a:p>
          <a:p>
            <a:pPr marL="171450" indent="-171450" fontAlgn="base">
              <a:spcBef>
                <a:spcPts val="600"/>
              </a:spcBef>
              <a:spcAft>
                <a:spcPct val="0"/>
              </a:spcAft>
              <a:buFont typeface="Arial" pitchFamily="34" charset="0"/>
              <a:buChar char="•"/>
            </a:pPr>
            <a:r>
              <a:rPr lang="en-US" sz="1200" cap="all">
                <a:solidFill>
                  <a:srgbClr val="000000"/>
                </a:solidFill>
              </a:rPr>
              <a:t>Education, </a:t>
            </a:r>
          </a:p>
          <a:p>
            <a:pPr marL="171450" indent="-171450" fontAlgn="base">
              <a:spcBef>
                <a:spcPts val="600"/>
              </a:spcBef>
              <a:spcAft>
                <a:spcPct val="0"/>
              </a:spcAft>
              <a:buFont typeface="Arial" pitchFamily="34" charset="0"/>
              <a:buChar char="•"/>
            </a:pPr>
            <a:r>
              <a:rPr lang="en-US" sz="1200" cap="all">
                <a:solidFill>
                  <a:srgbClr val="000000"/>
                </a:solidFill>
              </a:rPr>
              <a:t>Defense, </a:t>
            </a:r>
          </a:p>
          <a:p>
            <a:pPr marL="171450" indent="-171450" fontAlgn="base">
              <a:spcBef>
                <a:spcPts val="600"/>
              </a:spcBef>
              <a:spcAft>
                <a:spcPct val="0"/>
              </a:spcAft>
              <a:buFont typeface="Arial" pitchFamily="34" charset="0"/>
              <a:buChar char="•"/>
            </a:pPr>
            <a:r>
              <a:rPr lang="en-US" sz="1200" cap="all">
                <a:solidFill>
                  <a:srgbClr val="000000"/>
                </a:solidFill>
              </a:rPr>
              <a:t>Remote Sites, </a:t>
            </a:r>
          </a:p>
          <a:p>
            <a:pPr marL="171450" indent="-171450" fontAlgn="base">
              <a:spcBef>
                <a:spcPts val="600"/>
              </a:spcBef>
              <a:spcAft>
                <a:spcPct val="0"/>
              </a:spcAft>
              <a:buFont typeface="Arial" pitchFamily="34" charset="0"/>
              <a:buChar char="•"/>
            </a:pPr>
            <a:r>
              <a:rPr lang="en-US" sz="1200" cap="all">
                <a:solidFill>
                  <a:srgbClr val="000000"/>
                </a:solidFill>
              </a:rPr>
              <a:t>Justice services, </a:t>
            </a:r>
          </a:p>
          <a:p>
            <a:pPr marL="171450" indent="-171450" fontAlgn="base">
              <a:spcBef>
                <a:spcPts val="600"/>
              </a:spcBef>
              <a:spcAft>
                <a:spcPct val="0"/>
              </a:spcAft>
              <a:buFont typeface="Arial" pitchFamily="34" charset="0"/>
              <a:buChar char="•"/>
            </a:pPr>
            <a:r>
              <a:rPr lang="en-US" sz="1200" cap="all">
                <a:solidFill>
                  <a:srgbClr val="000000"/>
                </a:solidFill>
              </a:rPr>
              <a:t>Seniors, </a:t>
            </a:r>
          </a:p>
          <a:p>
            <a:pPr marL="171450" indent="-171450" fontAlgn="base">
              <a:spcBef>
                <a:spcPts val="600"/>
              </a:spcBef>
              <a:spcAft>
                <a:spcPct val="0"/>
              </a:spcAft>
              <a:buFont typeface="Arial" pitchFamily="34" charset="0"/>
              <a:buChar char="•"/>
            </a:pPr>
            <a:r>
              <a:rPr lang="en-US" sz="1200" cap="all">
                <a:solidFill>
                  <a:srgbClr val="000000"/>
                </a:solidFill>
              </a:rPr>
              <a:t>Sports and Leisure, </a:t>
            </a:r>
          </a:p>
          <a:p>
            <a:pPr marL="171450" indent="-171450" fontAlgn="base">
              <a:spcBef>
                <a:spcPts val="600"/>
              </a:spcBef>
              <a:spcAft>
                <a:spcPct val="0"/>
              </a:spcAft>
              <a:buFont typeface="Arial" pitchFamily="34" charset="0"/>
              <a:buChar char="•"/>
            </a:pPr>
            <a:r>
              <a:rPr lang="en-US" sz="1200" cap="all">
                <a:solidFill>
                  <a:srgbClr val="000000"/>
                </a:solidFill>
              </a:rPr>
              <a:t>Child care, </a:t>
            </a:r>
          </a:p>
          <a:p>
            <a:pPr marL="171450" indent="-171450" fontAlgn="base">
              <a:spcBef>
                <a:spcPts val="600"/>
              </a:spcBef>
              <a:spcAft>
                <a:spcPct val="0"/>
              </a:spcAft>
              <a:buFont typeface="Arial" pitchFamily="34" charset="0"/>
              <a:buChar char="•"/>
            </a:pPr>
            <a:r>
              <a:rPr lang="en-US" sz="1200" cap="all">
                <a:solidFill>
                  <a:srgbClr val="000000"/>
                </a:solidFill>
              </a:rPr>
              <a:t>In-home senior care, </a:t>
            </a:r>
          </a:p>
          <a:p>
            <a:pPr marL="171450" indent="-171450" fontAlgn="base">
              <a:spcBef>
                <a:spcPts val="600"/>
              </a:spcBef>
              <a:spcAft>
                <a:spcPct val="0"/>
              </a:spcAft>
              <a:buFont typeface="Arial" pitchFamily="34" charset="0"/>
              <a:buChar char="•"/>
            </a:pPr>
            <a:r>
              <a:rPr lang="en-US" sz="1200" cap="all">
                <a:solidFill>
                  <a:srgbClr val="000000"/>
                </a:solidFill>
              </a:rPr>
              <a:t>Public benefits,</a:t>
            </a:r>
          </a:p>
          <a:p>
            <a:pPr marL="171450" indent="-171450" fontAlgn="base">
              <a:spcBef>
                <a:spcPts val="600"/>
              </a:spcBef>
              <a:spcAft>
                <a:spcPct val="0"/>
              </a:spcAft>
              <a:buFont typeface="Arial" pitchFamily="34" charset="0"/>
              <a:buChar char="•"/>
            </a:pPr>
            <a:r>
              <a:rPr lang="en-US" sz="1200" cap="all">
                <a:solidFill>
                  <a:srgbClr val="000000"/>
                </a:solidFill>
              </a:rPr>
              <a:t>Employee benefits, </a:t>
            </a:r>
          </a:p>
          <a:p>
            <a:pPr marL="171450" indent="-171450" fontAlgn="base">
              <a:spcBef>
                <a:spcPts val="600"/>
              </a:spcBef>
              <a:spcAft>
                <a:spcPct val="0"/>
              </a:spcAft>
              <a:buFont typeface="Arial" pitchFamily="34" charset="0"/>
              <a:buChar char="•"/>
            </a:pPr>
            <a:r>
              <a:rPr lang="en-US" sz="1200" cap="all">
                <a:solidFill>
                  <a:srgbClr val="000000"/>
                </a:solidFill>
              </a:rPr>
              <a:t>Incentives and Recognition.</a:t>
            </a:r>
          </a:p>
        </p:txBody>
      </p:sp>
    </p:spTree>
    <p:extLst>
      <p:ext uri="{BB962C8B-B14F-4D97-AF65-F5344CB8AC3E}">
        <p14:creationId xmlns:p14="http://schemas.microsoft.com/office/powerpoint/2010/main" val="324512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Slide_bluebackground">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5" name="Titre 4"/>
          <p:cNvSpPr>
            <a:spLocks noGrp="1"/>
          </p:cNvSpPr>
          <p:nvPr>
            <p:ph type="title" hasCustomPrompt="1"/>
          </p:nvPr>
        </p:nvSpPr>
        <p:spPr>
          <a:xfrm>
            <a:off x="423822" y="2613431"/>
            <a:ext cx="8280000" cy="553998"/>
          </a:xfrm>
          <a:noFill/>
        </p:spPr>
        <p:txBody>
          <a:bodyPr lIns="0" tIns="0" rIns="0" bIns="0">
            <a:spAutoFit/>
          </a:bodyPr>
          <a:lstStyle>
            <a:lvl1pPr>
              <a:defRPr sz="4000" b="1">
                <a:solidFill>
                  <a:schemeClr val="bg1"/>
                </a:solidFill>
              </a:defRPr>
            </a:lvl1pPr>
          </a:lstStyle>
          <a:p>
            <a:r>
              <a:rPr lang="fr-FR" dirty="0" smtClean="0"/>
              <a:t>MODIFIEZ LE STYLE DU TITRE</a:t>
            </a:r>
            <a:endParaRPr lang="fr-FR" dirty="0"/>
          </a:p>
        </p:txBody>
      </p:sp>
      <p:sp>
        <p:nvSpPr>
          <p:cNvPr id="8" name="Espace réservé du texte 7"/>
          <p:cNvSpPr>
            <a:spLocks noGrp="1"/>
          </p:cNvSpPr>
          <p:nvPr>
            <p:ph type="body" sz="quarter" idx="11" hasCustomPrompt="1"/>
          </p:nvPr>
        </p:nvSpPr>
        <p:spPr>
          <a:xfrm>
            <a:off x="447675" y="3719650"/>
            <a:ext cx="824865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smtClean="0"/>
              <a:t>Month</a:t>
            </a:r>
            <a:r>
              <a:rPr lang="fr-FR" altLang="fr-FR" dirty="0" smtClean="0"/>
              <a:t> XX, 2012</a:t>
            </a:r>
            <a:endParaRPr lang="fr-FR" altLang="fr-FR" dirty="0"/>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9869" y="1115221"/>
            <a:ext cx="1977951" cy="847974"/>
          </a:xfrm>
          <a:prstGeom prst="rect">
            <a:avLst/>
          </a:prstGeom>
        </p:spPr>
      </p:pic>
      <p:sp>
        <p:nvSpPr>
          <p:cNvPr id="7" name="Espace réservé du texte 7"/>
          <p:cNvSpPr>
            <a:spLocks noGrp="1"/>
          </p:cNvSpPr>
          <p:nvPr>
            <p:ph type="body" sz="quarter" idx="12" hasCustomPrompt="1"/>
          </p:nvPr>
        </p:nvSpPr>
        <p:spPr bwMode="gray">
          <a:xfrm>
            <a:off x="3059832" y="856857"/>
            <a:ext cx="5400168" cy="216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marL="0" indent="0" algn="r">
              <a:buNone/>
              <a:defRPr lang="fr-FR" sz="1050" b="1" kern="1200" cap="all"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smtClean="0"/>
              <a:t>Expertise ARIAL 10.5 CAPS</a:t>
            </a:r>
            <a:endParaRPr lang="fr-FR" altLang="fr-FR" dirty="0"/>
          </a:p>
        </p:txBody>
      </p:sp>
    </p:spTree>
    <p:extLst>
      <p:ext uri="{BB962C8B-B14F-4D97-AF65-F5344CB8AC3E}">
        <p14:creationId xmlns:p14="http://schemas.microsoft.com/office/powerpoint/2010/main" val="369017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89A88-3730-4122-9815-13885AAAC08F}"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9454D-5CA0-455D-A15A-98B571729883}" type="slidenum">
              <a:rPr lang="en-US" smtClean="0"/>
              <a:t>‹#›</a:t>
            </a:fld>
            <a:endParaRPr lang="en-US"/>
          </a:p>
        </p:txBody>
      </p:sp>
    </p:spTree>
    <p:extLst>
      <p:ext uri="{BB962C8B-B14F-4D97-AF65-F5344CB8AC3E}">
        <p14:creationId xmlns:p14="http://schemas.microsoft.com/office/powerpoint/2010/main" val="29898090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a:xfrm>
            <a:off x="3347863" y="954156"/>
            <a:ext cx="534846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9" name="Titre 1"/>
          <p:cNvSpPr>
            <a:spLocks noGrp="1"/>
          </p:cNvSpPr>
          <p:nvPr>
            <p:ph type="title" hasCustomPrompt="1"/>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SUMMARY</a:t>
            </a:r>
            <a:endParaRPr lang="fr-FR" dirty="0"/>
          </a:p>
        </p:txBody>
      </p:sp>
      <p:sp>
        <p:nvSpPr>
          <p:cNvPr id="10" name="Espace réservé pour une image  6"/>
          <p:cNvSpPr>
            <a:spLocks noGrp="1"/>
          </p:cNvSpPr>
          <p:nvPr>
            <p:ph type="pic" sz="quarter" idx="12"/>
          </p:nvPr>
        </p:nvSpPr>
        <p:spPr>
          <a:xfrm>
            <a:off x="447674" y="954156"/>
            <a:ext cx="2828926" cy="5202000"/>
          </a:xfrm>
          <a:noFill/>
        </p:spPr>
        <p:txBody>
          <a:bodyPr/>
          <a:lstStyle>
            <a:lvl1pPr marL="0" indent="0" algn="ctr">
              <a:buNone/>
              <a:defRPr/>
            </a:lvl1pPr>
          </a:lstStyle>
          <a:p>
            <a:r>
              <a:rPr lang="en-US" dirty="0" smtClean="0"/>
              <a:t>Click icon to add picture</a:t>
            </a:r>
            <a:endParaRPr lang="fr-FR" dirty="0"/>
          </a:p>
        </p:txBody>
      </p:sp>
      <p:sp>
        <p:nvSpPr>
          <p:cNvPr id="12" name="ZoneTexte 11"/>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18642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50" y="352425"/>
            <a:ext cx="29052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9237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p:txBody>
      </p:sp>
      <p:sp>
        <p:nvSpPr>
          <p:cNvPr id="8" name="Rectangle 3"/>
          <p:cNvSpPr>
            <a:spLocks noChangeArrowheads="1"/>
          </p:cNvSpPr>
          <p:nvPr userDrawn="1"/>
        </p:nvSpPr>
        <p:spPr bwMode="auto">
          <a:xfrm>
            <a:off x="450849" y="352425"/>
            <a:ext cx="2905200" cy="5813425"/>
          </a:xfrm>
          <a:prstGeom prst="rect">
            <a:avLst/>
          </a:prstGeom>
          <a:solidFill>
            <a:schemeClr val="tx2"/>
          </a:solidFill>
          <a:ln>
            <a:noFill/>
          </a:ln>
          <a:effectLst/>
        </p:spPr>
        <p:txBody>
          <a:bodyPr vert="wordArtVert" lIns="0" rIns="72000" anchor="ctr"/>
          <a:lstStyle/>
          <a:p>
            <a:pPr algn="ctr" fontAlgn="base">
              <a:spcBef>
                <a:spcPct val="0"/>
              </a:spcBef>
              <a:spcAft>
                <a:spcPct val="0"/>
              </a:spcAft>
            </a:pPr>
            <a:r>
              <a:rPr lang="fr-FR" sz="540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19221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8248652" cy="2186812"/>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450851" y="3212977"/>
            <a:ext cx="8245474"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39965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3" y="954156"/>
            <a:ext cx="2838451"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bwMode="ltGray">
          <a:xfrm>
            <a:off x="3348037" y="954155"/>
            <a:ext cx="5348287"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CHAPTER NUMBER</a:t>
            </a:r>
            <a:endParaRPr lang="fr-FR" dirty="0"/>
          </a:p>
        </p:txBody>
      </p:sp>
      <p:sp>
        <p:nvSpPr>
          <p:cNvPr id="10" name="ZoneTexte 9"/>
          <p:cNvSpPr txBox="1"/>
          <p:nvPr userDrawn="1"/>
        </p:nvSpPr>
        <p:spPr>
          <a:xfrm>
            <a:off x="-1188640" y="1872114"/>
            <a:ext cx="1115574" cy="3508653"/>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45110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71543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6" name="Espace réservé du texte 5"/>
          <p:cNvSpPr>
            <a:spLocks noGrp="1"/>
          </p:cNvSpPr>
          <p:nvPr>
            <p:ph type="body" sz="quarter" idx="13"/>
          </p:nvPr>
        </p:nvSpPr>
        <p:spPr bwMode="ltGray">
          <a:xfrm>
            <a:off x="3419475" y="352425"/>
            <a:ext cx="527684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smtClean="0"/>
              <a:t>Click to edit Master text styles</a:t>
            </a:r>
          </a:p>
          <a:p>
            <a:pPr lvl="1"/>
            <a:r>
              <a:rPr lang="en-US" smtClean="0"/>
              <a:t>Second level</a:t>
            </a:r>
          </a:p>
        </p:txBody>
      </p:sp>
      <p:sp>
        <p:nvSpPr>
          <p:cNvPr id="8" name="Espace réservé du texte 5"/>
          <p:cNvSpPr>
            <a:spLocks noGrp="1"/>
          </p:cNvSpPr>
          <p:nvPr>
            <p:ph type="body" sz="quarter" idx="14"/>
          </p:nvPr>
        </p:nvSpPr>
        <p:spPr bwMode="ltGray">
          <a:xfrm>
            <a:off x="442912" y="352425"/>
            <a:ext cx="2904952" cy="5803730"/>
          </a:xfrm>
          <a:solidFill>
            <a:schemeClr val="tx2"/>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smtClean="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1903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rgbClr val="C00000"/>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
        <p:nvSpPr>
          <p:cNvPr id="7" name="Espace réservé du texte 6"/>
          <p:cNvSpPr>
            <a:spLocks noGrp="1"/>
          </p:cNvSpPr>
          <p:nvPr>
            <p:ph type="body" sz="quarter" idx="12"/>
          </p:nvPr>
        </p:nvSpPr>
        <p:spPr>
          <a:xfrm>
            <a:off x="415871" y="1573240"/>
            <a:ext cx="8316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3" name="Footer Placeholder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endParaRPr lang="en-US" smtClean="0">
              <a:solidFill>
                <a:srgbClr val="000000"/>
              </a:solidFill>
            </a:endParaRPr>
          </a:p>
        </p:txBody>
      </p:sp>
    </p:spTree>
    <p:extLst>
      <p:ext uri="{BB962C8B-B14F-4D97-AF65-F5344CB8AC3E}">
        <p14:creationId xmlns:p14="http://schemas.microsoft.com/office/powerpoint/2010/main" val="279875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1" y="1573240"/>
            <a:ext cx="4732193"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4" name="Espace réservé du texte 3"/>
          <p:cNvSpPr>
            <a:spLocks noGrp="1"/>
          </p:cNvSpPr>
          <p:nvPr>
            <p:ph type="body" sz="quarter" idx="14"/>
          </p:nvPr>
        </p:nvSpPr>
        <p:spPr>
          <a:xfrm>
            <a:off x="5511800" y="2838450"/>
            <a:ext cx="3184525"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smtClean="0"/>
              <a:t>Click to edit Master text styles</a:t>
            </a:r>
          </a:p>
        </p:txBody>
      </p:sp>
      <p:sp>
        <p:nvSpPr>
          <p:cNvPr id="9" name="Espace réservé pour une image  8"/>
          <p:cNvSpPr>
            <a:spLocks noGrp="1"/>
          </p:cNvSpPr>
          <p:nvPr>
            <p:ph type="pic" sz="quarter" idx="16"/>
          </p:nvPr>
        </p:nvSpPr>
        <p:spPr>
          <a:xfrm>
            <a:off x="5511799" y="962024"/>
            <a:ext cx="3184525" cy="1819276"/>
          </a:xfrm>
        </p:spPr>
        <p:txBody>
          <a:bodyPr/>
          <a:lstStyle>
            <a:lvl1pPr marL="0" indent="0" algn="ctr">
              <a:buNone/>
              <a:defRPr/>
            </a:lvl1pPr>
          </a:lstStyle>
          <a:p>
            <a:r>
              <a:rPr lang="en-US" smtClean="0"/>
              <a:t>Click icon to add picture</a:t>
            </a:r>
            <a:endParaRPr lang="fr-FR"/>
          </a:p>
        </p:txBody>
      </p:sp>
      <p:sp>
        <p:nvSpPr>
          <p:cNvPr id="10" name="Titre 1"/>
          <p:cNvSpPr>
            <a:spLocks noGrp="1"/>
          </p:cNvSpPr>
          <p:nvPr>
            <p:ph type="title"/>
          </p:nvPr>
        </p:nvSpPr>
        <p:spPr bwMode="gray">
          <a:xfrm>
            <a:off x="447675" y="352425"/>
            <a:ext cx="824865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smtClean="0"/>
              <a:t>Click to edit Master title style</a:t>
            </a:r>
            <a:endParaRPr lang="fr-FR" dirty="0"/>
          </a:p>
        </p:txBody>
      </p:sp>
    </p:spTree>
    <p:extLst>
      <p:ext uri="{BB962C8B-B14F-4D97-AF65-F5344CB8AC3E}">
        <p14:creationId xmlns:p14="http://schemas.microsoft.com/office/powerpoint/2010/main" val="231327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smtClean="0"/>
              <a:t>TEXT AND IMAGE WITH 1 LINE TITLE</a:t>
            </a:r>
            <a:endParaRPr lang="fr-FR" dirty="0"/>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a:t>
            </a:fld>
            <a:r>
              <a:rPr lang="en-US">
                <a:solidFill>
                  <a:srgbClr val="000000"/>
                </a:solidFill>
              </a:rPr>
              <a:t> – </a:t>
            </a:r>
          </a:p>
        </p:txBody>
      </p:sp>
      <p:sp>
        <p:nvSpPr>
          <p:cNvPr id="7" name="Espace réservé pour une image  6"/>
          <p:cNvSpPr>
            <a:spLocks noGrp="1"/>
          </p:cNvSpPr>
          <p:nvPr>
            <p:ph type="pic" sz="quarter" idx="12"/>
          </p:nvPr>
        </p:nvSpPr>
        <p:spPr>
          <a:xfrm>
            <a:off x="447674" y="954156"/>
            <a:ext cx="2718000" cy="5202000"/>
          </a:xfrm>
          <a:noFill/>
        </p:spPr>
        <p:txBody>
          <a:bodyPr/>
          <a:lstStyle>
            <a:lvl1pPr marL="0" indent="0" algn="ctr">
              <a:buNone/>
              <a:defRPr/>
            </a:lvl1pPr>
          </a:lstStyle>
          <a:p>
            <a:r>
              <a:rPr lang="en-US" smtClean="0"/>
              <a:t>Click icon to add picture</a:t>
            </a:r>
            <a:endParaRPr lang="fr-FR"/>
          </a:p>
        </p:txBody>
      </p:sp>
      <p:sp>
        <p:nvSpPr>
          <p:cNvPr id="6" name="Espace réservé du texte 5"/>
          <p:cNvSpPr>
            <a:spLocks noGrp="1"/>
          </p:cNvSpPr>
          <p:nvPr>
            <p:ph type="body" sz="quarter" idx="13"/>
          </p:nvPr>
        </p:nvSpPr>
        <p:spPr>
          <a:xfrm>
            <a:off x="3347863" y="954155"/>
            <a:ext cx="534846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ZoneTexte 8"/>
          <p:cNvSpPr txBox="1"/>
          <p:nvPr userDrawn="1"/>
        </p:nvSpPr>
        <p:spPr>
          <a:xfrm>
            <a:off x="-1188640" y="1872114"/>
            <a:ext cx="1115574" cy="3323987"/>
          </a:xfrm>
          <a:prstGeom prst="rect">
            <a:avLst/>
          </a:prstGeom>
          <a:noFill/>
        </p:spPr>
        <p:txBody>
          <a:bodyPr wrap="square" lIns="0" tIns="0" rIns="0" bIns="0" rtlCol="0">
            <a:spAutoFit/>
          </a:bodyPr>
          <a:lstStyle/>
          <a:p>
            <a:pPr algn="r" fontAlgn="base">
              <a:spcBef>
                <a:spcPct val="0"/>
              </a:spcBef>
              <a:spcAft>
                <a:spcPct val="0"/>
              </a:spcAft>
            </a:pPr>
            <a:r>
              <a:rPr lang="fr-FR" sz="1200" b="1">
                <a:solidFill>
                  <a:srgbClr val="000000"/>
                </a:solidFill>
              </a:rPr>
              <a:t>TO</a:t>
            </a:r>
          </a:p>
          <a:p>
            <a:pPr algn="r" fontAlgn="base">
              <a:spcBef>
                <a:spcPct val="0"/>
              </a:spcBef>
              <a:spcAft>
                <a:spcPct val="0"/>
              </a:spcAft>
            </a:pPr>
            <a:r>
              <a:rPr lang="fr-FR" sz="1200" b="1">
                <a:solidFill>
                  <a:srgbClr val="000000"/>
                </a:solidFill>
              </a:rPr>
              <a:t>REPLACE</a:t>
            </a:r>
            <a:r>
              <a:rPr lang="fr-FR" sz="1200">
                <a:solidFill>
                  <a:srgbClr val="000000"/>
                </a:solidFill>
              </a:rPr>
              <a:t> </a:t>
            </a:r>
            <a:br>
              <a:rPr lang="fr-FR" sz="1200">
                <a:solidFill>
                  <a:srgbClr val="000000"/>
                </a:solidFill>
              </a:rPr>
            </a:br>
            <a:r>
              <a:rPr lang="fr-FR" sz="1200">
                <a:solidFill>
                  <a:srgbClr val="000000"/>
                </a:solidFill>
              </a:rPr>
              <a:t>AN IMAGE: </a:t>
            </a:r>
            <a:r>
              <a:rPr lang="fr-FR" sz="1200" b="1">
                <a:solidFill>
                  <a:srgbClr val="000000"/>
                </a:solidFill>
              </a:rPr>
              <a:t>Click on the image and </a:t>
            </a:r>
            <a:r>
              <a:rPr lang="fr-FR" sz="1200" b="1" err="1">
                <a:solidFill>
                  <a:srgbClr val="000000"/>
                </a:solidFill>
              </a:rPr>
              <a:t>delete</a:t>
            </a:r>
            <a:r>
              <a:rPr lang="fr-FR" sz="1200" b="1">
                <a:solidFill>
                  <a:srgbClr val="000000"/>
                </a:solidFill>
              </a:rPr>
              <a:t> </a:t>
            </a:r>
          </a:p>
          <a:p>
            <a:pPr algn="r" fontAlgn="base">
              <a:spcBef>
                <a:spcPct val="0"/>
              </a:spcBef>
              <a:spcAft>
                <a:spcPct val="0"/>
              </a:spcAft>
            </a:pPr>
            <a:endParaRPr lang="fr-FR" sz="1200" b="1">
              <a:solidFill>
                <a:srgbClr val="000000"/>
              </a:solidFill>
            </a:endParaRPr>
          </a:p>
          <a:p>
            <a:pPr algn="r" fontAlgn="base">
              <a:spcBef>
                <a:spcPct val="0"/>
              </a:spcBef>
              <a:spcAft>
                <a:spcPct val="0"/>
              </a:spcAft>
            </a:pPr>
            <a:r>
              <a:rPr lang="fr-FR" sz="1200" err="1">
                <a:solidFill>
                  <a:srgbClr val="000000"/>
                </a:solidFill>
              </a:rPr>
              <a:t>then</a:t>
            </a:r>
            <a:r>
              <a:rPr lang="fr-FR" sz="1200">
                <a:solidFill>
                  <a:srgbClr val="000000"/>
                </a:solidFill>
              </a:rPr>
              <a:t> click on the photo </a:t>
            </a:r>
            <a:r>
              <a:rPr lang="fr-FR" sz="1200" err="1">
                <a:solidFill>
                  <a:srgbClr val="000000"/>
                </a:solidFill>
              </a:rPr>
              <a:t>icon</a:t>
            </a:r>
            <a:r>
              <a:rPr lang="fr-FR" sz="1200">
                <a:solidFill>
                  <a:srgbClr val="000000"/>
                </a:solidFill>
              </a:rPr>
              <a: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a:solidFill>
                  <a:srgbClr val="000000"/>
                </a:solidFill>
              </a:rPr>
              <a:t>Select </a:t>
            </a:r>
            <a:r>
              <a:rPr lang="fr-FR" sz="1200" err="1">
                <a:solidFill>
                  <a:srgbClr val="000000"/>
                </a:solidFill>
              </a:rPr>
              <a:t>your</a:t>
            </a:r>
            <a:r>
              <a:rPr lang="fr-FR" sz="1200">
                <a:solidFill>
                  <a:srgbClr val="000000"/>
                </a:solidFill>
              </a:rPr>
              <a:t> photo and insert</a:t>
            </a:r>
          </a:p>
          <a:p>
            <a:pPr algn="r" fontAlgn="base">
              <a:spcBef>
                <a:spcPct val="0"/>
              </a:spcBef>
              <a:spcAft>
                <a:spcPct val="0"/>
              </a:spcAft>
            </a:pPr>
            <a:endParaRPr lang="fr-FR" sz="1200">
              <a:solidFill>
                <a:srgbClr val="000000"/>
              </a:solidFill>
            </a:endParaRPr>
          </a:p>
          <a:p>
            <a:pPr algn="r" fontAlgn="base">
              <a:spcBef>
                <a:spcPct val="0"/>
              </a:spcBef>
              <a:spcAft>
                <a:spcPct val="0"/>
              </a:spcAft>
            </a:pPr>
            <a:r>
              <a:rPr lang="fr-FR" sz="1200" err="1">
                <a:solidFill>
                  <a:srgbClr val="000000"/>
                </a:solidFill>
              </a:rPr>
              <a:t>Resize</a:t>
            </a:r>
            <a:r>
              <a:rPr lang="fr-FR" sz="1200">
                <a:solidFill>
                  <a:srgbClr val="000000"/>
                </a:solidFill>
              </a:rPr>
              <a:t> photo if </a:t>
            </a:r>
            <a:r>
              <a:rPr lang="fr-FR" sz="1200" err="1">
                <a:solidFill>
                  <a:srgbClr val="000000"/>
                </a:solidFill>
              </a:rPr>
              <a:t>needed</a:t>
            </a:r>
            <a:r>
              <a:rPr lang="fr-FR" sz="1200">
                <a:solidFill>
                  <a:srgbClr val="000000"/>
                </a:solidFill>
              </a:rPr>
              <a:t> by </a:t>
            </a:r>
            <a:r>
              <a:rPr lang="fr-FR" sz="1200" err="1">
                <a:solidFill>
                  <a:srgbClr val="000000"/>
                </a:solidFill>
              </a:rPr>
              <a:t>cropping</a:t>
            </a:r>
            <a:r>
              <a:rPr lang="fr-FR" sz="1200">
                <a:solidFill>
                  <a:srgbClr val="000000"/>
                </a:solidFill>
              </a:rPr>
              <a:t> and </a:t>
            </a:r>
            <a:r>
              <a:rPr lang="fr-FR" sz="1200" err="1">
                <a:solidFill>
                  <a:srgbClr val="000000"/>
                </a:solidFill>
              </a:rPr>
              <a:t>sliding</a:t>
            </a:r>
            <a:r>
              <a:rPr lang="fr-FR" sz="1200">
                <a:solidFill>
                  <a:srgbClr val="000000"/>
                </a:solidFill>
              </a:rPr>
              <a:t> </a:t>
            </a:r>
            <a:r>
              <a:rPr lang="fr-FR" sz="1200" err="1">
                <a:solidFill>
                  <a:srgbClr val="000000"/>
                </a:solidFill>
              </a:rPr>
              <a:t>it</a:t>
            </a:r>
            <a:r>
              <a:rPr lang="fr-FR" sz="1200">
                <a:solidFill>
                  <a:srgbClr val="000000"/>
                </a:solidFill>
              </a:rPr>
              <a:t> </a:t>
            </a:r>
          </a:p>
          <a:p>
            <a:pPr algn="r" fontAlgn="base">
              <a:spcBef>
                <a:spcPct val="0"/>
              </a:spcBef>
              <a:spcAft>
                <a:spcPct val="0"/>
              </a:spcAft>
            </a:pPr>
            <a:endParaRPr lang="fr-FR" sz="1200">
              <a:solidFill>
                <a:srgbClr val="000000"/>
              </a:solidFill>
            </a:endParaRPr>
          </a:p>
        </p:txBody>
      </p:sp>
    </p:spTree>
    <p:extLst>
      <p:ext uri="{BB962C8B-B14F-4D97-AF65-F5344CB8AC3E}">
        <p14:creationId xmlns:p14="http://schemas.microsoft.com/office/powerpoint/2010/main" val="16886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69.xml"/><Relationship Id="rId20" Type="http://schemas.openxmlformats.org/officeDocument/2006/relationships/theme" Target="../theme/theme10.xml"/><Relationship Id="rId21" Type="http://schemas.openxmlformats.org/officeDocument/2006/relationships/image" Target="../media/image5.png"/><Relationship Id="rId22" Type="http://schemas.openxmlformats.org/officeDocument/2006/relationships/image" Target="../media/image3.png"/><Relationship Id="rId10" Type="http://schemas.openxmlformats.org/officeDocument/2006/relationships/slideLayout" Target="../slideLayouts/slideLayout170.xml"/><Relationship Id="rId11" Type="http://schemas.openxmlformats.org/officeDocument/2006/relationships/slideLayout" Target="../slideLayouts/slideLayout171.xml"/><Relationship Id="rId12" Type="http://schemas.openxmlformats.org/officeDocument/2006/relationships/slideLayout" Target="../slideLayouts/slideLayout172.xml"/><Relationship Id="rId13" Type="http://schemas.openxmlformats.org/officeDocument/2006/relationships/slideLayout" Target="../slideLayouts/slideLayout173.xml"/><Relationship Id="rId14" Type="http://schemas.openxmlformats.org/officeDocument/2006/relationships/slideLayout" Target="../slideLayouts/slideLayout174.xml"/><Relationship Id="rId15" Type="http://schemas.openxmlformats.org/officeDocument/2006/relationships/slideLayout" Target="../slideLayouts/slideLayout175.xml"/><Relationship Id="rId16" Type="http://schemas.openxmlformats.org/officeDocument/2006/relationships/slideLayout" Target="../slideLayouts/slideLayout176.xml"/><Relationship Id="rId17" Type="http://schemas.openxmlformats.org/officeDocument/2006/relationships/slideLayout" Target="../slideLayouts/slideLayout177.xml"/><Relationship Id="rId18" Type="http://schemas.openxmlformats.org/officeDocument/2006/relationships/slideLayout" Target="../slideLayouts/slideLayout178.xml"/><Relationship Id="rId19" Type="http://schemas.openxmlformats.org/officeDocument/2006/relationships/slideLayout" Target="../slideLayouts/slideLayout179.xml"/><Relationship Id="rId1" Type="http://schemas.openxmlformats.org/officeDocument/2006/relationships/slideLayout" Target="../slideLayouts/slideLayout161.xml"/><Relationship Id="rId2" Type="http://schemas.openxmlformats.org/officeDocument/2006/relationships/slideLayout" Target="../slideLayouts/slideLayout162.xml"/><Relationship Id="rId3" Type="http://schemas.openxmlformats.org/officeDocument/2006/relationships/slideLayout" Target="../slideLayouts/slideLayout163.xml"/><Relationship Id="rId4" Type="http://schemas.openxmlformats.org/officeDocument/2006/relationships/slideLayout" Target="../slideLayouts/slideLayout164.xml"/><Relationship Id="rId5" Type="http://schemas.openxmlformats.org/officeDocument/2006/relationships/slideLayout" Target="../slideLayouts/slideLayout165.xml"/><Relationship Id="rId6" Type="http://schemas.openxmlformats.org/officeDocument/2006/relationships/slideLayout" Target="../slideLayouts/slideLayout166.xml"/><Relationship Id="rId7" Type="http://schemas.openxmlformats.org/officeDocument/2006/relationships/slideLayout" Target="../slideLayouts/slideLayout167.xml"/><Relationship Id="rId8" Type="http://schemas.openxmlformats.org/officeDocument/2006/relationships/slideLayout" Target="../slideLayouts/slideLayout16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1.xml"/><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99.xml"/><Relationship Id="rId20" Type="http://schemas.openxmlformats.org/officeDocument/2006/relationships/image" Target="../media/image3.png"/><Relationship Id="rId10" Type="http://schemas.openxmlformats.org/officeDocument/2006/relationships/slideLayout" Target="../slideLayouts/slideLayout200.xml"/><Relationship Id="rId11" Type="http://schemas.openxmlformats.org/officeDocument/2006/relationships/slideLayout" Target="../slideLayouts/slideLayout201.xml"/><Relationship Id="rId12" Type="http://schemas.openxmlformats.org/officeDocument/2006/relationships/slideLayout" Target="../slideLayouts/slideLayout202.xml"/><Relationship Id="rId13" Type="http://schemas.openxmlformats.org/officeDocument/2006/relationships/slideLayout" Target="../slideLayouts/slideLayout203.xml"/><Relationship Id="rId14" Type="http://schemas.openxmlformats.org/officeDocument/2006/relationships/slideLayout" Target="../slideLayouts/slideLayout204.xml"/><Relationship Id="rId15" Type="http://schemas.openxmlformats.org/officeDocument/2006/relationships/slideLayout" Target="../slideLayouts/slideLayout205.xml"/><Relationship Id="rId16" Type="http://schemas.openxmlformats.org/officeDocument/2006/relationships/slideLayout" Target="../slideLayouts/slideLayout206.xml"/><Relationship Id="rId17" Type="http://schemas.openxmlformats.org/officeDocument/2006/relationships/slideLayout" Target="../slideLayouts/slideLayout207.xml"/><Relationship Id="rId18" Type="http://schemas.openxmlformats.org/officeDocument/2006/relationships/theme" Target="../theme/theme12.xml"/><Relationship Id="rId19" Type="http://schemas.openxmlformats.org/officeDocument/2006/relationships/image" Target="../media/image5.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216.xml"/><Relationship Id="rId20" Type="http://schemas.openxmlformats.org/officeDocument/2006/relationships/image" Target="../media/image5.png"/><Relationship Id="rId21" Type="http://schemas.openxmlformats.org/officeDocument/2006/relationships/image" Target="../media/image3.png"/><Relationship Id="rId10" Type="http://schemas.openxmlformats.org/officeDocument/2006/relationships/slideLayout" Target="../slideLayouts/slideLayout217.xml"/><Relationship Id="rId11" Type="http://schemas.openxmlformats.org/officeDocument/2006/relationships/slideLayout" Target="../slideLayouts/slideLayout218.xml"/><Relationship Id="rId12" Type="http://schemas.openxmlformats.org/officeDocument/2006/relationships/slideLayout" Target="../slideLayouts/slideLayout219.xml"/><Relationship Id="rId13" Type="http://schemas.openxmlformats.org/officeDocument/2006/relationships/slideLayout" Target="../slideLayouts/slideLayout220.xml"/><Relationship Id="rId14" Type="http://schemas.openxmlformats.org/officeDocument/2006/relationships/slideLayout" Target="../slideLayouts/slideLayout221.xml"/><Relationship Id="rId15" Type="http://schemas.openxmlformats.org/officeDocument/2006/relationships/slideLayout" Target="../slideLayouts/slideLayout222.xml"/><Relationship Id="rId16" Type="http://schemas.openxmlformats.org/officeDocument/2006/relationships/slideLayout" Target="../slideLayouts/slideLayout223.xml"/><Relationship Id="rId17" Type="http://schemas.openxmlformats.org/officeDocument/2006/relationships/slideLayout" Target="../slideLayouts/slideLayout224.xml"/><Relationship Id="rId18" Type="http://schemas.openxmlformats.org/officeDocument/2006/relationships/slideLayout" Target="../slideLayouts/slideLayout225.xml"/><Relationship Id="rId19" Type="http://schemas.openxmlformats.org/officeDocument/2006/relationships/theme" Target="../theme/theme13.xml"/><Relationship Id="rId1" Type="http://schemas.openxmlformats.org/officeDocument/2006/relationships/slideLayout" Target="../slideLayouts/slideLayout208.xml"/><Relationship Id="rId2" Type="http://schemas.openxmlformats.org/officeDocument/2006/relationships/slideLayout" Target="../slideLayouts/slideLayout209.xml"/><Relationship Id="rId3" Type="http://schemas.openxmlformats.org/officeDocument/2006/relationships/slideLayout" Target="../slideLayouts/slideLayout210.xml"/><Relationship Id="rId4" Type="http://schemas.openxmlformats.org/officeDocument/2006/relationships/slideLayout" Target="../slideLayouts/slideLayout211.xml"/><Relationship Id="rId5" Type="http://schemas.openxmlformats.org/officeDocument/2006/relationships/slideLayout" Target="../slideLayouts/slideLayout212.xml"/><Relationship Id="rId6" Type="http://schemas.openxmlformats.org/officeDocument/2006/relationships/slideLayout" Target="../slideLayouts/slideLayout213.xml"/><Relationship Id="rId7" Type="http://schemas.openxmlformats.org/officeDocument/2006/relationships/slideLayout" Target="../slideLayouts/slideLayout214.xml"/><Relationship Id="rId8" Type="http://schemas.openxmlformats.org/officeDocument/2006/relationships/slideLayout" Target="../slideLayouts/slideLayout215.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20" Type="http://schemas.openxmlformats.org/officeDocument/2006/relationships/theme" Target="../theme/theme2.xml"/><Relationship Id="rId21" Type="http://schemas.openxmlformats.org/officeDocument/2006/relationships/image" Target="../media/image3.png"/><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slideLayout" Target="../slideLayouts/slideLayout29.xml"/><Relationship Id="rId18" Type="http://schemas.openxmlformats.org/officeDocument/2006/relationships/slideLayout" Target="../slideLayouts/slideLayout30.xml"/><Relationship Id="rId19" Type="http://schemas.openxmlformats.org/officeDocument/2006/relationships/slideLayout" Target="../slideLayouts/slideLayout3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20" Type="http://schemas.openxmlformats.org/officeDocument/2006/relationships/theme" Target="../theme/theme3.xml"/><Relationship Id="rId21" Type="http://schemas.openxmlformats.org/officeDocument/2006/relationships/image" Target="../media/image3.png"/><Relationship Id="rId10" Type="http://schemas.openxmlformats.org/officeDocument/2006/relationships/slideLayout" Target="../slideLayouts/slideLayout41.xml"/><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slideLayout" Target="../slideLayouts/slideLayout44.xml"/><Relationship Id="rId14" Type="http://schemas.openxmlformats.org/officeDocument/2006/relationships/slideLayout" Target="../slideLayouts/slideLayout45.xml"/><Relationship Id="rId15" Type="http://schemas.openxmlformats.org/officeDocument/2006/relationships/slideLayout" Target="../slideLayouts/slideLayout46.xml"/><Relationship Id="rId16" Type="http://schemas.openxmlformats.org/officeDocument/2006/relationships/slideLayout" Target="../slideLayouts/slideLayout47.xml"/><Relationship Id="rId17" Type="http://schemas.openxmlformats.org/officeDocument/2006/relationships/slideLayout" Target="../slideLayouts/slideLayout48.xml"/><Relationship Id="rId18" Type="http://schemas.openxmlformats.org/officeDocument/2006/relationships/slideLayout" Target="../slideLayouts/slideLayout49.xml"/><Relationship Id="rId19" Type="http://schemas.openxmlformats.org/officeDocument/2006/relationships/slideLayout" Target="../slideLayouts/slideLayout50.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9.xml"/><Relationship Id="rId20" Type="http://schemas.openxmlformats.org/officeDocument/2006/relationships/theme" Target="../theme/theme4.xml"/><Relationship Id="rId21" Type="http://schemas.openxmlformats.org/officeDocument/2006/relationships/image" Target="../media/image3.png"/><Relationship Id="rId10" Type="http://schemas.openxmlformats.org/officeDocument/2006/relationships/slideLayout" Target="../slideLayouts/slideLayout60.xml"/><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slideLayout" Target="../slideLayouts/slideLayout64.xml"/><Relationship Id="rId15" Type="http://schemas.openxmlformats.org/officeDocument/2006/relationships/slideLayout" Target="../slideLayouts/slideLayout65.xml"/><Relationship Id="rId16" Type="http://schemas.openxmlformats.org/officeDocument/2006/relationships/slideLayout" Target="../slideLayouts/slideLayout66.xml"/><Relationship Id="rId17" Type="http://schemas.openxmlformats.org/officeDocument/2006/relationships/slideLayout" Target="../slideLayouts/slideLayout67.xml"/><Relationship Id="rId18" Type="http://schemas.openxmlformats.org/officeDocument/2006/relationships/slideLayout" Target="../slideLayouts/slideLayout68.xml"/><Relationship Id="rId19" Type="http://schemas.openxmlformats.org/officeDocument/2006/relationships/slideLayout" Target="../slideLayouts/slideLayout69.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8.xml"/><Relationship Id="rId20" Type="http://schemas.openxmlformats.org/officeDocument/2006/relationships/image" Target="../media/image5.png"/><Relationship Id="rId21" Type="http://schemas.openxmlformats.org/officeDocument/2006/relationships/image" Target="../media/image3.png"/><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Relationship Id="rId16" Type="http://schemas.openxmlformats.org/officeDocument/2006/relationships/slideLayout" Target="../slideLayouts/slideLayout85.xml"/><Relationship Id="rId17" Type="http://schemas.openxmlformats.org/officeDocument/2006/relationships/slideLayout" Target="../slideLayouts/slideLayout86.xml"/><Relationship Id="rId18" Type="http://schemas.openxmlformats.org/officeDocument/2006/relationships/slideLayout" Target="../slideLayouts/slideLayout87.xml"/><Relationship Id="rId19" Type="http://schemas.openxmlformats.org/officeDocument/2006/relationships/theme" Target="../theme/theme5.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96.xml"/><Relationship Id="rId20" Type="http://schemas.openxmlformats.org/officeDocument/2006/relationships/image" Target="../media/image3.png"/><Relationship Id="rId10" Type="http://schemas.openxmlformats.org/officeDocument/2006/relationships/slideLayout" Target="../slideLayouts/slideLayout97.xml"/><Relationship Id="rId11" Type="http://schemas.openxmlformats.org/officeDocument/2006/relationships/slideLayout" Target="../slideLayouts/slideLayout98.xml"/><Relationship Id="rId12" Type="http://schemas.openxmlformats.org/officeDocument/2006/relationships/slideLayout" Target="../slideLayouts/slideLayout99.xml"/><Relationship Id="rId13" Type="http://schemas.openxmlformats.org/officeDocument/2006/relationships/slideLayout" Target="../slideLayouts/slideLayout100.xml"/><Relationship Id="rId14" Type="http://schemas.openxmlformats.org/officeDocument/2006/relationships/slideLayout" Target="../slideLayouts/slideLayout101.xml"/><Relationship Id="rId15" Type="http://schemas.openxmlformats.org/officeDocument/2006/relationships/slideLayout" Target="../slideLayouts/slideLayout102.xml"/><Relationship Id="rId16" Type="http://schemas.openxmlformats.org/officeDocument/2006/relationships/slideLayout" Target="../slideLayouts/slideLayout103.xml"/><Relationship Id="rId17" Type="http://schemas.openxmlformats.org/officeDocument/2006/relationships/slideLayout" Target="../slideLayouts/slideLayout104.xml"/><Relationship Id="rId18" Type="http://schemas.openxmlformats.org/officeDocument/2006/relationships/theme" Target="../theme/theme6.xml"/><Relationship Id="rId19" Type="http://schemas.openxmlformats.org/officeDocument/2006/relationships/image" Target="../media/image5.png"/><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13.xml"/><Relationship Id="rId20" Type="http://schemas.openxmlformats.org/officeDocument/2006/relationships/theme" Target="../theme/theme7.xml"/><Relationship Id="rId21" Type="http://schemas.openxmlformats.org/officeDocument/2006/relationships/image" Target="../media/image5.png"/><Relationship Id="rId22" Type="http://schemas.openxmlformats.org/officeDocument/2006/relationships/image" Target="../media/image3.png"/><Relationship Id="rId10" Type="http://schemas.openxmlformats.org/officeDocument/2006/relationships/slideLayout" Target="../slideLayouts/slideLayout114.xml"/><Relationship Id="rId11" Type="http://schemas.openxmlformats.org/officeDocument/2006/relationships/slideLayout" Target="../slideLayouts/slideLayout115.xml"/><Relationship Id="rId12" Type="http://schemas.openxmlformats.org/officeDocument/2006/relationships/slideLayout" Target="../slideLayouts/slideLayout116.xml"/><Relationship Id="rId13" Type="http://schemas.openxmlformats.org/officeDocument/2006/relationships/slideLayout" Target="../slideLayouts/slideLayout117.xml"/><Relationship Id="rId14" Type="http://schemas.openxmlformats.org/officeDocument/2006/relationships/slideLayout" Target="../slideLayouts/slideLayout118.xml"/><Relationship Id="rId15" Type="http://schemas.openxmlformats.org/officeDocument/2006/relationships/slideLayout" Target="../slideLayouts/slideLayout119.xml"/><Relationship Id="rId16" Type="http://schemas.openxmlformats.org/officeDocument/2006/relationships/slideLayout" Target="../slideLayouts/slideLayout120.xml"/><Relationship Id="rId17" Type="http://schemas.openxmlformats.org/officeDocument/2006/relationships/slideLayout" Target="../slideLayouts/slideLayout121.xml"/><Relationship Id="rId18" Type="http://schemas.openxmlformats.org/officeDocument/2006/relationships/slideLayout" Target="../slideLayouts/slideLayout122.xml"/><Relationship Id="rId19" Type="http://schemas.openxmlformats.org/officeDocument/2006/relationships/slideLayout" Target="../slideLayouts/slideLayout123.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32.xml"/><Relationship Id="rId20" Type="http://schemas.openxmlformats.org/officeDocument/2006/relationships/image" Target="../media/image3.png"/><Relationship Id="rId10" Type="http://schemas.openxmlformats.org/officeDocument/2006/relationships/slideLayout" Target="../slideLayouts/slideLayout133.xml"/><Relationship Id="rId11" Type="http://schemas.openxmlformats.org/officeDocument/2006/relationships/slideLayout" Target="../slideLayouts/slideLayout134.xml"/><Relationship Id="rId12" Type="http://schemas.openxmlformats.org/officeDocument/2006/relationships/slideLayout" Target="../slideLayouts/slideLayout135.xml"/><Relationship Id="rId13" Type="http://schemas.openxmlformats.org/officeDocument/2006/relationships/slideLayout" Target="../slideLayouts/slideLayout136.xml"/><Relationship Id="rId14" Type="http://schemas.openxmlformats.org/officeDocument/2006/relationships/slideLayout" Target="../slideLayouts/slideLayout137.xml"/><Relationship Id="rId15" Type="http://schemas.openxmlformats.org/officeDocument/2006/relationships/slideLayout" Target="../slideLayouts/slideLayout138.xml"/><Relationship Id="rId16" Type="http://schemas.openxmlformats.org/officeDocument/2006/relationships/slideLayout" Target="../slideLayouts/slideLayout139.xml"/><Relationship Id="rId17" Type="http://schemas.openxmlformats.org/officeDocument/2006/relationships/slideLayout" Target="../slideLayouts/slideLayout140.xml"/><Relationship Id="rId18" Type="http://schemas.openxmlformats.org/officeDocument/2006/relationships/theme" Target="../theme/theme8.xml"/><Relationship Id="rId19" Type="http://schemas.openxmlformats.org/officeDocument/2006/relationships/image" Target="../media/image5.png"/><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49.xml"/><Relationship Id="rId20" Type="http://schemas.openxmlformats.org/officeDocument/2006/relationships/slideLayout" Target="../slideLayouts/slideLayout160.xml"/><Relationship Id="rId21" Type="http://schemas.openxmlformats.org/officeDocument/2006/relationships/theme" Target="../theme/theme9.xml"/><Relationship Id="rId22" Type="http://schemas.openxmlformats.org/officeDocument/2006/relationships/image" Target="../media/image5.png"/><Relationship Id="rId23" Type="http://schemas.openxmlformats.org/officeDocument/2006/relationships/image" Target="../media/image3.png"/><Relationship Id="rId10" Type="http://schemas.openxmlformats.org/officeDocument/2006/relationships/slideLayout" Target="../slideLayouts/slideLayout150.xml"/><Relationship Id="rId11" Type="http://schemas.openxmlformats.org/officeDocument/2006/relationships/slideLayout" Target="../slideLayouts/slideLayout151.xml"/><Relationship Id="rId12" Type="http://schemas.openxmlformats.org/officeDocument/2006/relationships/slideLayout" Target="../slideLayouts/slideLayout152.xml"/><Relationship Id="rId13" Type="http://schemas.openxmlformats.org/officeDocument/2006/relationships/slideLayout" Target="../slideLayouts/slideLayout153.xml"/><Relationship Id="rId14" Type="http://schemas.openxmlformats.org/officeDocument/2006/relationships/slideLayout" Target="../slideLayouts/slideLayout154.xml"/><Relationship Id="rId15" Type="http://schemas.openxmlformats.org/officeDocument/2006/relationships/slideLayout" Target="../slideLayouts/slideLayout155.xml"/><Relationship Id="rId16" Type="http://schemas.openxmlformats.org/officeDocument/2006/relationships/slideLayout" Target="../slideLayouts/slideLayout156.xml"/><Relationship Id="rId17" Type="http://schemas.openxmlformats.org/officeDocument/2006/relationships/slideLayout" Target="../slideLayouts/slideLayout157.xml"/><Relationship Id="rId18" Type="http://schemas.openxmlformats.org/officeDocument/2006/relationships/slideLayout" Target="../slideLayouts/slideLayout158.xml"/><Relationship Id="rId19" Type="http://schemas.openxmlformats.org/officeDocument/2006/relationships/slideLayout" Target="../slideLayouts/slideLayout159.xml"/><Relationship Id="rId1" Type="http://schemas.openxmlformats.org/officeDocument/2006/relationships/slideLayout" Target="../slideLayouts/slideLayout141.xml"/><Relationship Id="rId2" Type="http://schemas.openxmlformats.org/officeDocument/2006/relationships/slideLayout" Target="../slideLayouts/slideLayout142.xml"/><Relationship Id="rId3" Type="http://schemas.openxmlformats.org/officeDocument/2006/relationships/slideLayout" Target="../slideLayouts/slideLayout143.xml"/><Relationship Id="rId4" Type="http://schemas.openxmlformats.org/officeDocument/2006/relationships/slideLayout" Target="../slideLayouts/slideLayout144.xml"/><Relationship Id="rId5" Type="http://schemas.openxmlformats.org/officeDocument/2006/relationships/slideLayout" Target="../slideLayouts/slideLayout145.xml"/><Relationship Id="rId6" Type="http://schemas.openxmlformats.org/officeDocument/2006/relationships/slideLayout" Target="../slideLayouts/slideLayout146.xml"/><Relationship Id="rId7" Type="http://schemas.openxmlformats.org/officeDocument/2006/relationships/slideLayout" Target="../slideLayouts/slideLayout147.xml"/><Relationship Id="rId8"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89A88-3730-4122-9815-13885AAAC08F}" type="datetimeFigureOut">
              <a:rPr lang="en-US" smtClean="0"/>
              <a:t>11/26/17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9454D-5CA0-455D-A15A-98B571729883}" type="slidenum">
              <a:rPr lang="en-US" smtClean="0"/>
              <a:t>‹#›</a:t>
            </a:fld>
            <a:endParaRPr lang="en-US"/>
          </a:p>
        </p:txBody>
      </p:sp>
    </p:spTree>
    <p:extLst>
      <p:ext uri="{BB962C8B-B14F-4D97-AF65-F5344CB8AC3E}">
        <p14:creationId xmlns:p14="http://schemas.microsoft.com/office/powerpoint/2010/main" val="309334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9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447675" y="352425"/>
            <a:ext cx="8248650" cy="550508"/>
          </a:xfrm>
          <a:prstGeom prst="rect">
            <a:avLst/>
          </a:prstGeom>
          <a:solidFill>
            <a:srgbClr val="C00000"/>
          </a:solidFill>
          <a:ln>
            <a:noFill/>
          </a:ln>
          <a:effectLst/>
          <a:extLst/>
        </p:spPr>
        <p:txBody>
          <a:bodyPr vert="horz" wrap="square" lIns="108000" tIns="108000" rIns="72000" bIns="108000" numCol="1" anchor="t" anchorCtr="0" compatLnSpc="1">
            <a:prstTxWarp prst="textNoShape">
              <a:avLst/>
            </a:prstTxWarp>
            <a:spAutoFit/>
          </a:bodyPr>
          <a:lstStyle/>
          <a:p>
            <a:pPr lvl="0"/>
            <a:r>
              <a:rPr lang="fr-FR" altLang="fr-FR" dirty="0" smtClean="0"/>
              <a:t>Cliquez et modifiez le titre</a:t>
            </a:r>
          </a:p>
        </p:txBody>
      </p:sp>
      <p:sp>
        <p:nvSpPr>
          <p:cNvPr id="1034" name="Rectangle 10"/>
          <p:cNvSpPr>
            <a:spLocks noGrp="1" noChangeArrowheads="1"/>
          </p:cNvSpPr>
          <p:nvPr>
            <p:ph type="body" idx="1"/>
          </p:nvPr>
        </p:nvSpPr>
        <p:spPr bwMode="gray">
          <a:xfrm>
            <a:off x="415870" y="1572694"/>
            <a:ext cx="8316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p:txBody>
      </p:sp>
      <p:sp>
        <p:nvSpPr>
          <p:cNvPr id="2" name="Espace réservé du numéro de diapositive 1"/>
          <p:cNvSpPr>
            <a:spLocks noGrp="1"/>
          </p:cNvSpPr>
          <p:nvPr>
            <p:ph type="sldNum" sz="quarter" idx="4"/>
          </p:nvPr>
        </p:nvSpPr>
        <p:spPr>
          <a:xfrm>
            <a:off x="435291" y="6513646"/>
            <a:ext cx="72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t>‹#›</a:t>
            </a:fld>
            <a:r>
              <a:rPr lang="en-US">
                <a:solidFill>
                  <a:srgbClr val="000000"/>
                </a:solidFill>
              </a:rPr>
              <a:t> – </a:t>
            </a:r>
          </a:p>
        </p:txBody>
      </p:sp>
      <p:cxnSp>
        <p:nvCxnSpPr>
          <p:cNvPr id="8" name="Connecteur droit 7"/>
          <p:cNvCxnSpPr/>
          <p:nvPr/>
        </p:nvCxnSpPr>
        <p:spPr bwMode="gray">
          <a:xfrm flipH="1">
            <a:off x="457200" y="6400800"/>
            <a:ext cx="7624148" cy="0"/>
          </a:xfrm>
          <a:prstGeom prst="line">
            <a:avLst/>
          </a:prstGeom>
          <a:solidFill>
            <a:schemeClr val="accent1"/>
          </a:solidFill>
          <a:ln w="508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Espace réservé du pied de page 2"/>
          <p:cNvSpPr>
            <a:spLocks noGrp="1"/>
          </p:cNvSpPr>
          <p:nvPr>
            <p:ph type="ftr" sz="quarter" idx="3"/>
          </p:nvPr>
        </p:nvSpPr>
        <p:spPr>
          <a:xfrm>
            <a:off x="698426" y="6513646"/>
            <a:ext cx="612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endParaRPr lang="en-US" dirty="0" smtClean="0">
              <a:solidFill>
                <a:srgbClr val="000000"/>
              </a:solidFill>
            </a:endParaRPr>
          </a:p>
        </p:txBody>
      </p:sp>
      <p:pic>
        <p:nvPicPr>
          <p:cNvPr id="10" name="Picture 2"/>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8081348" y="6144940"/>
            <a:ext cx="910252" cy="498295"/>
          </a:xfrm>
          <a:prstGeom prst="rect">
            <a:avLst/>
          </a:prstGeom>
          <a:noFill/>
          <a:ln>
            <a:noFill/>
          </a:ln>
          <a:effectLst>
            <a:outerShdw blurRad="50800" dist="38100" dir="8100000" algn="tr" rotWithShape="0">
              <a:prstClr val="black">
                <a:alpha val="40000"/>
              </a:prstClr>
            </a:outerShdw>
          </a:effectLst>
          <a:scene3d>
            <a:camera prst="perspectiveFront"/>
            <a:lightRig rig="contrasting" dir="t">
              <a:rot lat="0" lon="0" rev="7800000"/>
            </a:lightRig>
          </a:scene3d>
          <a:sp3d>
            <a:bevelT w="222250" h="139700"/>
            <a:bevelB w="15875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87271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2"/>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2"/>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49000">
              <a:schemeClr val="bg1">
                <a:tint val="45000"/>
                <a:shade val="99000"/>
                <a:satMod val="350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75E3E44C-EB95-4C42-B486-6E815C7CA44D}"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9503518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447675" y="352425"/>
            <a:ext cx="8248650" cy="550508"/>
          </a:xfrm>
          <a:prstGeom prst="rect">
            <a:avLst/>
          </a:prstGeom>
          <a:solidFill>
            <a:srgbClr val="C00000"/>
          </a:solidFill>
          <a:ln>
            <a:noFill/>
          </a:ln>
          <a:effectLst/>
          <a:extLst/>
        </p:spPr>
        <p:txBody>
          <a:bodyPr vert="horz" wrap="square" lIns="108000" tIns="108000" rIns="72000" bIns="108000" numCol="1" anchor="t" anchorCtr="0" compatLnSpc="1">
            <a:prstTxWarp prst="textNoShape">
              <a:avLst/>
            </a:prstTxWarp>
            <a:spAutoFit/>
          </a:bodyPr>
          <a:lstStyle/>
          <a:p>
            <a:pPr lvl="0"/>
            <a:r>
              <a:rPr lang="fr-FR" altLang="fr-FR" dirty="0" smtClean="0"/>
              <a:t>Cliquez et modifiez le titre</a:t>
            </a:r>
          </a:p>
        </p:txBody>
      </p:sp>
      <p:sp>
        <p:nvSpPr>
          <p:cNvPr id="1034" name="Rectangle 10"/>
          <p:cNvSpPr>
            <a:spLocks noGrp="1" noChangeArrowheads="1"/>
          </p:cNvSpPr>
          <p:nvPr>
            <p:ph type="body" idx="1"/>
          </p:nvPr>
        </p:nvSpPr>
        <p:spPr bwMode="gray">
          <a:xfrm>
            <a:off x="415870" y="1572694"/>
            <a:ext cx="8316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p:txBody>
      </p:sp>
      <p:sp>
        <p:nvSpPr>
          <p:cNvPr id="2" name="Espace réservé du numéro de diapositive 1"/>
          <p:cNvSpPr>
            <a:spLocks noGrp="1"/>
          </p:cNvSpPr>
          <p:nvPr>
            <p:ph type="sldNum" sz="quarter" idx="4"/>
          </p:nvPr>
        </p:nvSpPr>
        <p:spPr>
          <a:xfrm>
            <a:off x="435291" y="6513646"/>
            <a:ext cx="72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t>‹#›</a:t>
            </a:fld>
            <a:r>
              <a:rPr lang="en-US">
                <a:solidFill>
                  <a:srgbClr val="000000"/>
                </a:solidFill>
              </a:rPr>
              <a:t> – </a:t>
            </a:r>
          </a:p>
        </p:txBody>
      </p:sp>
      <p:cxnSp>
        <p:nvCxnSpPr>
          <p:cNvPr id="8" name="Connecteur droit 7"/>
          <p:cNvCxnSpPr/>
          <p:nvPr/>
        </p:nvCxnSpPr>
        <p:spPr bwMode="gray">
          <a:xfrm flipH="1">
            <a:off x="457200" y="6400800"/>
            <a:ext cx="7624148" cy="0"/>
          </a:xfrm>
          <a:prstGeom prst="line">
            <a:avLst/>
          </a:prstGeom>
          <a:solidFill>
            <a:schemeClr val="accent1"/>
          </a:solidFill>
          <a:ln w="508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Espace réservé du pied de page 2"/>
          <p:cNvSpPr>
            <a:spLocks noGrp="1"/>
          </p:cNvSpPr>
          <p:nvPr>
            <p:ph type="ftr" sz="quarter" idx="3"/>
          </p:nvPr>
        </p:nvSpPr>
        <p:spPr>
          <a:xfrm>
            <a:off x="698426" y="6513646"/>
            <a:ext cx="612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endParaRPr lang="en-US" dirty="0" smtClean="0">
              <a:solidFill>
                <a:srgbClr val="000000"/>
              </a:solidFill>
            </a:endParaRPr>
          </a:p>
        </p:txBody>
      </p:sp>
      <p:pic>
        <p:nvPicPr>
          <p:cNvPr id="10" name="Picture 2"/>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8081348" y="6144940"/>
            <a:ext cx="910252" cy="498295"/>
          </a:xfrm>
          <a:prstGeom prst="rect">
            <a:avLst/>
          </a:prstGeom>
          <a:noFill/>
          <a:ln>
            <a:noFill/>
          </a:ln>
          <a:effectLst>
            <a:outerShdw blurRad="50800" dist="38100" dir="8100000" algn="tr" rotWithShape="0">
              <a:prstClr val="black">
                <a:alpha val="40000"/>
              </a:prstClr>
            </a:outerShdw>
          </a:effectLst>
          <a:scene3d>
            <a:camera prst="perspectiveFront"/>
            <a:lightRig rig="contrasting" dir="t">
              <a:rot lat="0" lon="0" rev="7800000"/>
            </a:lightRig>
          </a:scene3d>
          <a:sp3d>
            <a:bevelT w="222250" h="139700"/>
            <a:bevelB w="15875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09245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447675" y="352425"/>
            <a:ext cx="8248650" cy="550508"/>
          </a:xfrm>
          <a:prstGeom prst="rect">
            <a:avLst/>
          </a:prstGeom>
          <a:solidFill>
            <a:srgbClr val="C00000"/>
          </a:solidFill>
          <a:ln>
            <a:noFill/>
          </a:ln>
          <a:effectLst/>
          <a:extLst/>
        </p:spPr>
        <p:txBody>
          <a:bodyPr vert="horz" wrap="square" lIns="108000" tIns="108000" rIns="72000" bIns="108000" numCol="1" anchor="t" anchorCtr="0" compatLnSpc="1">
            <a:prstTxWarp prst="textNoShape">
              <a:avLst/>
            </a:prstTxWarp>
            <a:spAutoFit/>
          </a:bodyPr>
          <a:lstStyle/>
          <a:p>
            <a:pPr lvl="0"/>
            <a:r>
              <a:rPr lang="fr-FR" altLang="fr-FR" dirty="0" smtClean="0"/>
              <a:t>Cliquez et modifiez le titre</a:t>
            </a:r>
          </a:p>
        </p:txBody>
      </p:sp>
      <p:sp>
        <p:nvSpPr>
          <p:cNvPr id="1034" name="Rectangle 10"/>
          <p:cNvSpPr>
            <a:spLocks noGrp="1" noChangeArrowheads="1"/>
          </p:cNvSpPr>
          <p:nvPr>
            <p:ph type="body" idx="1"/>
          </p:nvPr>
        </p:nvSpPr>
        <p:spPr bwMode="gray">
          <a:xfrm>
            <a:off x="415870" y="1572694"/>
            <a:ext cx="8316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p:txBody>
      </p:sp>
      <p:sp>
        <p:nvSpPr>
          <p:cNvPr id="2" name="Espace réservé du numéro de diapositive 1"/>
          <p:cNvSpPr>
            <a:spLocks noGrp="1"/>
          </p:cNvSpPr>
          <p:nvPr>
            <p:ph type="sldNum" sz="quarter" idx="4"/>
          </p:nvPr>
        </p:nvSpPr>
        <p:spPr>
          <a:xfrm>
            <a:off x="435291" y="6513646"/>
            <a:ext cx="72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t>‹#›</a:t>
            </a:fld>
            <a:r>
              <a:rPr lang="en-US">
                <a:solidFill>
                  <a:srgbClr val="000000"/>
                </a:solidFill>
              </a:rPr>
              <a:t> – </a:t>
            </a:r>
          </a:p>
        </p:txBody>
      </p:sp>
      <p:cxnSp>
        <p:nvCxnSpPr>
          <p:cNvPr id="8" name="Connecteur droit 7"/>
          <p:cNvCxnSpPr/>
          <p:nvPr/>
        </p:nvCxnSpPr>
        <p:spPr bwMode="gray">
          <a:xfrm flipH="1">
            <a:off x="457200" y="6400800"/>
            <a:ext cx="7624148" cy="0"/>
          </a:xfrm>
          <a:prstGeom prst="line">
            <a:avLst/>
          </a:prstGeom>
          <a:solidFill>
            <a:schemeClr val="accent1"/>
          </a:solidFill>
          <a:ln w="508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Espace réservé du pied de page 2"/>
          <p:cNvSpPr>
            <a:spLocks noGrp="1"/>
          </p:cNvSpPr>
          <p:nvPr>
            <p:ph type="ftr" sz="quarter" idx="3"/>
          </p:nvPr>
        </p:nvSpPr>
        <p:spPr>
          <a:xfrm>
            <a:off x="698426" y="6513646"/>
            <a:ext cx="612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endParaRPr lang="en-US" dirty="0" smtClean="0">
              <a:solidFill>
                <a:srgbClr val="000000"/>
              </a:solidFill>
            </a:endParaRPr>
          </a:p>
        </p:txBody>
      </p:sp>
      <p:pic>
        <p:nvPicPr>
          <p:cNvPr id="10" name="Picture 2"/>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8081348" y="6144940"/>
            <a:ext cx="910252" cy="498295"/>
          </a:xfrm>
          <a:prstGeom prst="rect">
            <a:avLst/>
          </a:prstGeom>
          <a:noFill/>
          <a:ln>
            <a:noFill/>
          </a:ln>
          <a:effectLst>
            <a:outerShdw blurRad="50800" dist="38100" dir="8100000" algn="tr" rotWithShape="0">
              <a:prstClr val="black">
                <a:alpha val="40000"/>
              </a:prstClr>
            </a:outerShdw>
          </a:effectLst>
          <a:scene3d>
            <a:camera prst="perspectiveFront"/>
            <a:lightRig rig="contrasting" dir="t">
              <a:rot lat="0" lon="0" rev="7800000"/>
            </a:lightRig>
          </a:scene3d>
          <a:sp3d>
            <a:bevelT w="222250" h="139700"/>
            <a:bevelB w="15875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31020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1"/>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1"/>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447675" y="352425"/>
            <a:ext cx="8248650" cy="550508"/>
          </a:xfrm>
          <a:prstGeom prst="rect">
            <a:avLst/>
          </a:prstGeom>
          <a:solidFill>
            <a:srgbClr val="C00000"/>
          </a:solidFill>
          <a:ln>
            <a:noFill/>
          </a:ln>
          <a:effectLst/>
          <a:extLst/>
        </p:spPr>
        <p:txBody>
          <a:bodyPr vert="horz" wrap="square" lIns="108000" tIns="108000" rIns="72000" bIns="108000" numCol="1" anchor="t" anchorCtr="0" compatLnSpc="1">
            <a:prstTxWarp prst="textNoShape">
              <a:avLst/>
            </a:prstTxWarp>
            <a:spAutoFit/>
          </a:bodyPr>
          <a:lstStyle/>
          <a:p>
            <a:pPr lvl="0"/>
            <a:r>
              <a:rPr lang="fr-FR" altLang="fr-FR" dirty="0" smtClean="0"/>
              <a:t>Cliquez et modifiez le titre</a:t>
            </a:r>
          </a:p>
        </p:txBody>
      </p:sp>
      <p:sp>
        <p:nvSpPr>
          <p:cNvPr id="1034" name="Rectangle 10"/>
          <p:cNvSpPr>
            <a:spLocks noGrp="1" noChangeArrowheads="1"/>
          </p:cNvSpPr>
          <p:nvPr>
            <p:ph type="body" idx="1"/>
          </p:nvPr>
        </p:nvSpPr>
        <p:spPr bwMode="gray">
          <a:xfrm>
            <a:off x="415870" y="1572694"/>
            <a:ext cx="8316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p:txBody>
      </p:sp>
      <p:sp>
        <p:nvSpPr>
          <p:cNvPr id="2" name="Espace réservé du numéro de diapositive 1"/>
          <p:cNvSpPr>
            <a:spLocks noGrp="1"/>
          </p:cNvSpPr>
          <p:nvPr>
            <p:ph type="sldNum" sz="quarter" idx="4"/>
          </p:nvPr>
        </p:nvSpPr>
        <p:spPr>
          <a:xfrm>
            <a:off x="435291" y="6513646"/>
            <a:ext cx="72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3" name="Espace réservé du pied de page 2"/>
          <p:cNvSpPr>
            <a:spLocks noGrp="1"/>
          </p:cNvSpPr>
          <p:nvPr>
            <p:ph type="ftr" sz="quarter" idx="3"/>
          </p:nvPr>
        </p:nvSpPr>
        <p:spPr>
          <a:xfrm>
            <a:off x="698426" y="6513646"/>
            <a:ext cx="612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endParaRPr lang="en-US" dirty="0" smtClean="0">
              <a:solidFill>
                <a:srgbClr val="000000"/>
              </a:solidFill>
            </a:endParaRPr>
          </a:p>
        </p:txBody>
      </p:sp>
    </p:spTree>
    <p:extLst>
      <p:ext uri="{BB962C8B-B14F-4D97-AF65-F5344CB8AC3E}">
        <p14:creationId xmlns:p14="http://schemas.microsoft.com/office/powerpoint/2010/main" val="3251717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1"/>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1"/>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447675" y="352425"/>
            <a:ext cx="8248650" cy="550508"/>
          </a:xfrm>
          <a:prstGeom prst="rect">
            <a:avLst/>
          </a:prstGeom>
          <a:solidFill>
            <a:srgbClr val="C00000"/>
          </a:solidFill>
          <a:ln>
            <a:noFill/>
          </a:ln>
          <a:effectLst/>
          <a:extLst/>
        </p:spPr>
        <p:txBody>
          <a:bodyPr vert="horz" wrap="square" lIns="108000" tIns="108000" rIns="72000" bIns="108000" numCol="1" anchor="t" anchorCtr="0" compatLnSpc="1">
            <a:prstTxWarp prst="textNoShape">
              <a:avLst/>
            </a:prstTxWarp>
            <a:spAutoFit/>
          </a:bodyPr>
          <a:lstStyle/>
          <a:p>
            <a:pPr lvl="0"/>
            <a:r>
              <a:rPr lang="fr-FR" altLang="fr-FR" dirty="0" smtClean="0"/>
              <a:t>Cliquez et modifiez le titre</a:t>
            </a:r>
          </a:p>
        </p:txBody>
      </p:sp>
      <p:sp>
        <p:nvSpPr>
          <p:cNvPr id="1034" name="Rectangle 10"/>
          <p:cNvSpPr>
            <a:spLocks noGrp="1" noChangeArrowheads="1"/>
          </p:cNvSpPr>
          <p:nvPr>
            <p:ph type="body" idx="1"/>
          </p:nvPr>
        </p:nvSpPr>
        <p:spPr bwMode="gray">
          <a:xfrm>
            <a:off x="415870" y="1572694"/>
            <a:ext cx="8316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p:txBody>
      </p:sp>
      <p:sp>
        <p:nvSpPr>
          <p:cNvPr id="2" name="Espace réservé du numéro de diapositive 1"/>
          <p:cNvSpPr>
            <a:spLocks noGrp="1"/>
          </p:cNvSpPr>
          <p:nvPr>
            <p:ph type="sldNum" sz="quarter" idx="4"/>
          </p:nvPr>
        </p:nvSpPr>
        <p:spPr>
          <a:xfrm>
            <a:off x="435291" y="6513646"/>
            <a:ext cx="72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3" name="Espace réservé du pied de page 2"/>
          <p:cNvSpPr>
            <a:spLocks noGrp="1"/>
          </p:cNvSpPr>
          <p:nvPr>
            <p:ph type="ftr" sz="quarter" idx="3"/>
          </p:nvPr>
        </p:nvSpPr>
        <p:spPr>
          <a:xfrm>
            <a:off x="698426" y="6513646"/>
            <a:ext cx="612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endParaRPr lang="en-US" dirty="0" smtClean="0">
              <a:solidFill>
                <a:srgbClr val="000000"/>
              </a:solidFill>
            </a:endParaRPr>
          </a:p>
        </p:txBody>
      </p:sp>
    </p:spTree>
    <p:extLst>
      <p:ext uri="{BB962C8B-B14F-4D97-AF65-F5344CB8AC3E}">
        <p14:creationId xmlns:p14="http://schemas.microsoft.com/office/powerpoint/2010/main" val="20753494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1"/>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1"/>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447675" y="352425"/>
            <a:ext cx="8248650" cy="550508"/>
          </a:xfrm>
          <a:prstGeom prst="rect">
            <a:avLst/>
          </a:prstGeom>
          <a:solidFill>
            <a:srgbClr val="C00000"/>
          </a:solidFill>
          <a:ln>
            <a:noFill/>
          </a:ln>
          <a:effectLst/>
          <a:extLst/>
        </p:spPr>
        <p:txBody>
          <a:bodyPr vert="horz" wrap="square" lIns="108000" tIns="108000" rIns="72000" bIns="108000" numCol="1" anchor="t" anchorCtr="0" compatLnSpc="1">
            <a:prstTxWarp prst="textNoShape">
              <a:avLst/>
            </a:prstTxWarp>
            <a:spAutoFit/>
          </a:bodyPr>
          <a:lstStyle/>
          <a:p>
            <a:pPr lvl="0"/>
            <a:r>
              <a:rPr lang="fr-FR" altLang="fr-FR" dirty="0" smtClean="0"/>
              <a:t>Cliquez et modifiez le titre</a:t>
            </a:r>
          </a:p>
        </p:txBody>
      </p:sp>
      <p:sp>
        <p:nvSpPr>
          <p:cNvPr id="1034" name="Rectangle 10"/>
          <p:cNvSpPr>
            <a:spLocks noGrp="1" noChangeArrowheads="1"/>
          </p:cNvSpPr>
          <p:nvPr>
            <p:ph type="body" idx="1"/>
          </p:nvPr>
        </p:nvSpPr>
        <p:spPr bwMode="gray">
          <a:xfrm>
            <a:off x="415870" y="1572694"/>
            <a:ext cx="8316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p:txBody>
      </p:sp>
      <p:sp>
        <p:nvSpPr>
          <p:cNvPr id="2" name="Espace réservé du numéro de diapositive 1"/>
          <p:cNvSpPr>
            <a:spLocks noGrp="1"/>
          </p:cNvSpPr>
          <p:nvPr>
            <p:ph type="sldNum" sz="quarter" idx="4"/>
          </p:nvPr>
        </p:nvSpPr>
        <p:spPr>
          <a:xfrm>
            <a:off x="435291" y="6513646"/>
            <a:ext cx="72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t>‹#›</a:t>
            </a:fld>
            <a:r>
              <a:rPr lang="en-US">
                <a:solidFill>
                  <a:srgbClr val="000000"/>
                </a:solidFill>
              </a:rPr>
              <a:t> – </a:t>
            </a:r>
          </a:p>
        </p:txBody>
      </p:sp>
      <p:sp>
        <p:nvSpPr>
          <p:cNvPr id="3" name="Espace réservé du pied de page 2"/>
          <p:cNvSpPr>
            <a:spLocks noGrp="1"/>
          </p:cNvSpPr>
          <p:nvPr>
            <p:ph type="ftr" sz="quarter" idx="3"/>
          </p:nvPr>
        </p:nvSpPr>
        <p:spPr>
          <a:xfrm>
            <a:off x="698426" y="6513646"/>
            <a:ext cx="612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endParaRPr lang="en-US" dirty="0" smtClean="0">
              <a:solidFill>
                <a:srgbClr val="000000"/>
              </a:solidFill>
            </a:endParaRPr>
          </a:p>
        </p:txBody>
      </p:sp>
    </p:spTree>
    <p:extLst>
      <p:ext uri="{BB962C8B-B14F-4D97-AF65-F5344CB8AC3E}">
        <p14:creationId xmlns:p14="http://schemas.microsoft.com/office/powerpoint/2010/main" val="22017127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1"/>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1"/>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447675" y="352425"/>
            <a:ext cx="8248650" cy="550508"/>
          </a:xfrm>
          <a:prstGeom prst="rect">
            <a:avLst/>
          </a:prstGeom>
          <a:solidFill>
            <a:srgbClr val="C00000"/>
          </a:solidFill>
          <a:ln>
            <a:noFill/>
          </a:ln>
          <a:effectLst/>
          <a:extLst/>
        </p:spPr>
        <p:txBody>
          <a:bodyPr vert="horz" wrap="square" lIns="108000" tIns="108000" rIns="72000" bIns="108000" numCol="1" anchor="t" anchorCtr="0" compatLnSpc="1">
            <a:prstTxWarp prst="textNoShape">
              <a:avLst/>
            </a:prstTxWarp>
            <a:spAutoFit/>
          </a:bodyPr>
          <a:lstStyle/>
          <a:p>
            <a:pPr lvl="0"/>
            <a:r>
              <a:rPr lang="fr-FR" altLang="fr-FR" dirty="0" smtClean="0"/>
              <a:t>Cliquez et modifiez le titre</a:t>
            </a:r>
          </a:p>
        </p:txBody>
      </p:sp>
      <p:sp>
        <p:nvSpPr>
          <p:cNvPr id="1034" name="Rectangle 10"/>
          <p:cNvSpPr>
            <a:spLocks noGrp="1" noChangeArrowheads="1"/>
          </p:cNvSpPr>
          <p:nvPr>
            <p:ph type="body" idx="1"/>
          </p:nvPr>
        </p:nvSpPr>
        <p:spPr bwMode="gray">
          <a:xfrm>
            <a:off x="415870" y="1572694"/>
            <a:ext cx="8316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p:txBody>
      </p:sp>
      <p:sp>
        <p:nvSpPr>
          <p:cNvPr id="2" name="Espace réservé du numéro de diapositive 1"/>
          <p:cNvSpPr>
            <a:spLocks noGrp="1"/>
          </p:cNvSpPr>
          <p:nvPr>
            <p:ph type="sldNum" sz="quarter" idx="4"/>
          </p:nvPr>
        </p:nvSpPr>
        <p:spPr>
          <a:xfrm>
            <a:off x="435291" y="6513646"/>
            <a:ext cx="72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t>‹#›</a:t>
            </a:fld>
            <a:r>
              <a:rPr lang="en-US">
                <a:solidFill>
                  <a:srgbClr val="000000"/>
                </a:solidFill>
              </a:rPr>
              <a:t> – </a:t>
            </a:r>
          </a:p>
        </p:txBody>
      </p:sp>
      <p:cxnSp>
        <p:nvCxnSpPr>
          <p:cNvPr id="8" name="Connecteur droit 7"/>
          <p:cNvCxnSpPr/>
          <p:nvPr/>
        </p:nvCxnSpPr>
        <p:spPr bwMode="gray">
          <a:xfrm flipH="1">
            <a:off x="457200" y="6400800"/>
            <a:ext cx="7624148" cy="0"/>
          </a:xfrm>
          <a:prstGeom prst="line">
            <a:avLst/>
          </a:prstGeom>
          <a:solidFill>
            <a:schemeClr val="accent1"/>
          </a:solidFill>
          <a:ln w="508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Espace réservé du pied de page 2"/>
          <p:cNvSpPr>
            <a:spLocks noGrp="1"/>
          </p:cNvSpPr>
          <p:nvPr>
            <p:ph type="ftr" sz="quarter" idx="3"/>
          </p:nvPr>
        </p:nvSpPr>
        <p:spPr>
          <a:xfrm>
            <a:off x="698426" y="6513646"/>
            <a:ext cx="612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endParaRPr lang="en-US" dirty="0" smtClean="0">
              <a:solidFill>
                <a:srgbClr val="000000"/>
              </a:solidFill>
            </a:endParaRPr>
          </a:p>
        </p:txBody>
      </p:sp>
      <p:pic>
        <p:nvPicPr>
          <p:cNvPr id="10" name="Picture 2"/>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8081348" y="6144940"/>
            <a:ext cx="910252" cy="498295"/>
          </a:xfrm>
          <a:prstGeom prst="rect">
            <a:avLst/>
          </a:prstGeom>
          <a:noFill/>
          <a:ln>
            <a:noFill/>
          </a:ln>
          <a:effectLst>
            <a:outerShdw blurRad="50800" dist="38100" dir="8100000" algn="tr" rotWithShape="0">
              <a:prstClr val="black">
                <a:alpha val="40000"/>
              </a:prstClr>
            </a:outerShdw>
          </a:effectLst>
          <a:scene3d>
            <a:camera prst="perspectiveFront"/>
            <a:lightRig rig="contrasting" dir="t">
              <a:rot lat="0" lon="0" rev="7800000"/>
            </a:lightRig>
          </a:scene3d>
          <a:sp3d>
            <a:bevelT w="222250" h="139700"/>
            <a:bevelB w="15875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3728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1"/>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1"/>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447675" y="352425"/>
            <a:ext cx="8248650" cy="550508"/>
          </a:xfrm>
          <a:prstGeom prst="rect">
            <a:avLst/>
          </a:prstGeom>
          <a:solidFill>
            <a:srgbClr val="C00000"/>
          </a:solidFill>
          <a:ln>
            <a:noFill/>
          </a:ln>
          <a:effectLst/>
          <a:extLst/>
        </p:spPr>
        <p:txBody>
          <a:bodyPr vert="horz" wrap="square" lIns="108000" tIns="108000" rIns="72000" bIns="108000" numCol="1" anchor="t" anchorCtr="0" compatLnSpc="1">
            <a:prstTxWarp prst="textNoShape">
              <a:avLst/>
            </a:prstTxWarp>
            <a:spAutoFit/>
          </a:bodyPr>
          <a:lstStyle/>
          <a:p>
            <a:pPr lvl="0"/>
            <a:r>
              <a:rPr lang="fr-FR" altLang="fr-FR" dirty="0" smtClean="0"/>
              <a:t>Cliquez et modifiez le titre</a:t>
            </a:r>
          </a:p>
        </p:txBody>
      </p:sp>
      <p:sp>
        <p:nvSpPr>
          <p:cNvPr id="1034" name="Rectangle 10"/>
          <p:cNvSpPr>
            <a:spLocks noGrp="1" noChangeArrowheads="1"/>
          </p:cNvSpPr>
          <p:nvPr>
            <p:ph type="body" idx="1"/>
          </p:nvPr>
        </p:nvSpPr>
        <p:spPr bwMode="gray">
          <a:xfrm>
            <a:off x="415870" y="1572694"/>
            <a:ext cx="8316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p:txBody>
      </p:sp>
      <p:sp>
        <p:nvSpPr>
          <p:cNvPr id="2" name="Espace réservé du numéro de diapositive 1"/>
          <p:cNvSpPr>
            <a:spLocks noGrp="1"/>
          </p:cNvSpPr>
          <p:nvPr>
            <p:ph type="sldNum" sz="quarter" idx="4"/>
          </p:nvPr>
        </p:nvSpPr>
        <p:spPr>
          <a:xfrm>
            <a:off x="435291" y="6513646"/>
            <a:ext cx="72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t>‹#›</a:t>
            </a:fld>
            <a:r>
              <a:rPr lang="en-US">
                <a:solidFill>
                  <a:srgbClr val="000000"/>
                </a:solidFill>
              </a:rPr>
              <a:t> – </a:t>
            </a:r>
          </a:p>
        </p:txBody>
      </p:sp>
      <p:cxnSp>
        <p:nvCxnSpPr>
          <p:cNvPr id="8" name="Connecteur droit 7"/>
          <p:cNvCxnSpPr/>
          <p:nvPr/>
        </p:nvCxnSpPr>
        <p:spPr bwMode="gray">
          <a:xfrm flipH="1">
            <a:off x="457200" y="6400800"/>
            <a:ext cx="7624148" cy="0"/>
          </a:xfrm>
          <a:prstGeom prst="line">
            <a:avLst/>
          </a:prstGeom>
          <a:solidFill>
            <a:schemeClr val="accent1"/>
          </a:solidFill>
          <a:ln w="508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Espace réservé du pied de page 2"/>
          <p:cNvSpPr>
            <a:spLocks noGrp="1"/>
          </p:cNvSpPr>
          <p:nvPr>
            <p:ph type="ftr" sz="quarter" idx="3"/>
          </p:nvPr>
        </p:nvSpPr>
        <p:spPr>
          <a:xfrm>
            <a:off x="698426" y="6513646"/>
            <a:ext cx="612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endParaRPr lang="en-US" dirty="0" smtClean="0">
              <a:solidFill>
                <a:srgbClr val="000000"/>
              </a:solidFill>
            </a:endParaRPr>
          </a:p>
        </p:txBody>
      </p:sp>
      <p:pic>
        <p:nvPicPr>
          <p:cNvPr id="10" name="Picture 2"/>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8081348" y="6144940"/>
            <a:ext cx="910252" cy="498295"/>
          </a:xfrm>
          <a:prstGeom prst="rect">
            <a:avLst/>
          </a:prstGeom>
          <a:noFill/>
          <a:ln>
            <a:noFill/>
          </a:ln>
          <a:effectLst>
            <a:outerShdw blurRad="50800" dist="38100" dir="8100000" algn="tr" rotWithShape="0">
              <a:prstClr val="black">
                <a:alpha val="40000"/>
              </a:prstClr>
            </a:outerShdw>
          </a:effectLst>
          <a:scene3d>
            <a:camera prst="perspectiveFront"/>
            <a:lightRig rig="contrasting" dir="t">
              <a:rot lat="0" lon="0" rev="7800000"/>
            </a:lightRig>
          </a:scene3d>
          <a:sp3d>
            <a:bevelT w="222250" h="139700"/>
            <a:bevelB w="15875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98431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447675" y="352425"/>
            <a:ext cx="8248650" cy="550508"/>
          </a:xfrm>
          <a:prstGeom prst="rect">
            <a:avLst/>
          </a:prstGeom>
          <a:solidFill>
            <a:srgbClr val="C00000"/>
          </a:solidFill>
          <a:ln>
            <a:noFill/>
          </a:ln>
          <a:effectLst/>
          <a:extLst/>
        </p:spPr>
        <p:txBody>
          <a:bodyPr vert="horz" wrap="square" lIns="108000" tIns="108000" rIns="72000" bIns="108000" numCol="1" anchor="t" anchorCtr="0" compatLnSpc="1">
            <a:prstTxWarp prst="textNoShape">
              <a:avLst/>
            </a:prstTxWarp>
            <a:spAutoFit/>
          </a:bodyPr>
          <a:lstStyle/>
          <a:p>
            <a:pPr lvl="0"/>
            <a:r>
              <a:rPr lang="fr-FR" altLang="fr-FR" dirty="0" smtClean="0"/>
              <a:t>Cliquez et modifiez le titre</a:t>
            </a:r>
          </a:p>
        </p:txBody>
      </p:sp>
      <p:sp>
        <p:nvSpPr>
          <p:cNvPr id="1034" name="Rectangle 10"/>
          <p:cNvSpPr>
            <a:spLocks noGrp="1" noChangeArrowheads="1"/>
          </p:cNvSpPr>
          <p:nvPr>
            <p:ph type="body" idx="1"/>
          </p:nvPr>
        </p:nvSpPr>
        <p:spPr bwMode="gray">
          <a:xfrm>
            <a:off x="415870" y="1572694"/>
            <a:ext cx="8316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p:txBody>
      </p:sp>
      <p:sp>
        <p:nvSpPr>
          <p:cNvPr id="2" name="Espace réservé du numéro de diapositive 1"/>
          <p:cNvSpPr>
            <a:spLocks noGrp="1"/>
          </p:cNvSpPr>
          <p:nvPr>
            <p:ph type="sldNum" sz="quarter" idx="4"/>
          </p:nvPr>
        </p:nvSpPr>
        <p:spPr>
          <a:xfrm>
            <a:off x="435291" y="6513646"/>
            <a:ext cx="72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t>‹#›</a:t>
            </a:fld>
            <a:r>
              <a:rPr lang="en-US">
                <a:solidFill>
                  <a:srgbClr val="000000"/>
                </a:solidFill>
              </a:rPr>
              <a:t> – </a:t>
            </a:r>
          </a:p>
        </p:txBody>
      </p:sp>
      <p:cxnSp>
        <p:nvCxnSpPr>
          <p:cNvPr id="8" name="Connecteur droit 7"/>
          <p:cNvCxnSpPr/>
          <p:nvPr/>
        </p:nvCxnSpPr>
        <p:spPr bwMode="gray">
          <a:xfrm flipH="1">
            <a:off x="457200" y="6400800"/>
            <a:ext cx="7624148" cy="0"/>
          </a:xfrm>
          <a:prstGeom prst="line">
            <a:avLst/>
          </a:prstGeom>
          <a:solidFill>
            <a:schemeClr val="accent1"/>
          </a:solidFill>
          <a:ln w="508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Espace réservé du pied de page 2"/>
          <p:cNvSpPr>
            <a:spLocks noGrp="1"/>
          </p:cNvSpPr>
          <p:nvPr>
            <p:ph type="ftr" sz="quarter" idx="3"/>
          </p:nvPr>
        </p:nvSpPr>
        <p:spPr>
          <a:xfrm>
            <a:off x="698426" y="6513646"/>
            <a:ext cx="612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endParaRPr lang="en-US" dirty="0" smtClean="0">
              <a:solidFill>
                <a:srgbClr val="000000"/>
              </a:solidFill>
            </a:endParaRPr>
          </a:p>
        </p:txBody>
      </p:sp>
      <p:pic>
        <p:nvPicPr>
          <p:cNvPr id="10" name="Picture 2"/>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8081348" y="6144940"/>
            <a:ext cx="910252" cy="498295"/>
          </a:xfrm>
          <a:prstGeom prst="rect">
            <a:avLst/>
          </a:prstGeom>
          <a:noFill/>
          <a:ln>
            <a:noFill/>
          </a:ln>
          <a:effectLst>
            <a:outerShdw blurRad="50800" dist="38100" dir="8100000" algn="tr" rotWithShape="0">
              <a:prstClr val="black">
                <a:alpha val="40000"/>
              </a:prstClr>
            </a:outerShdw>
          </a:effectLst>
          <a:scene3d>
            <a:camera prst="perspectiveFront"/>
            <a:lightRig rig="contrasting" dir="t">
              <a:rot lat="0" lon="0" rev="7800000"/>
            </a:lightRig>
          </a:scene3d>
          <a:sp3d>
            <a:bevelT w="222250" h="139700"/>
            <a:bevelB w="15875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08334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892"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2"/>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2"/>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447675" y="352425"/>
            <a:ext cx="8248650" cy="550508"/>
          </a:xfrm>
          <a:prstGeom prst="rect">
            <a:avLst/>
          </a:prstGeom>
          <a:solidFill>
            <a:srgbClr val="C00000"/>
          </a:solidFill>
          <a:ln>
            <a:noFill/>
          </a:ln>
          <a:effectLst/>
          <a:extLst/>
        </p:spPr>
        <p:txBody>
          <a:bodyPr vert="horz" wrap="square" lIns="108000" tIns="108000" rIns="72000" bIns="108000" numCol="1" anchor="t" anchorCtr="0" compatLnSpc="1">
            <a:prstTxWarp prst="textNoShape">
              <a:avLst/>
            </a:prstTxWarp>
            <a:spAutoFit/>
          </a:bodyPr>
          <a:lstStyle/>
          <a:p>
            <a:pPr lvl="0"/>
            <a:r>
              <a:rPr lang="fr-FR" altLang="fr-FR" dirty="0" smtClean="0"/>
              <a:t>Cliquez et modifiez le titre</a:t>
            </a:r>
          </a:p>
        </p:txBody>
      </p:sp>
      <p:sp>
        <p:nvSpPr>
          <p:cNvPr id="1034" name="Rectangle 10"/>
          <p:cNvSpPr>
            <a:spLocks noGrp="1" noChangeArrowheads="1"/>
          </p:cNvSpPr>
          <p:nvPr>
            <p:ph type="body" idx="1"/>
          </p:nvPr>
        </p:nvSpPr>
        <p:spPr bwMode="gray">
          <a:xfrm>
            <a:off x="415870" y="1572694"/>
            <a:ext cx="8316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p:txBody>
      </p:sp>
      <p:sp>
        <p:nvSpPr>
          <p:cNvPr id="2" name="Espace réservé du numéro de diapositive 1"/>
          <p:cNvSpPr>
            <a:spLocks noGrp="1"/>
          </p:cNvSpPr>
          <p:nvPr>
            <p:ph type="sldNum" sz="quarter" idx="4"/>
          </p:nvPr>
        </p:nvSpPr>
        <p:spPr>
          <a:xfrm>
            <a:off x="435291" y="6513646"/>
            <a:ext cx="72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t>‹#›</a:t>
            </a:fld>
            <a:r>
              <a:rPr lang="en-US">
                <a:solidFill>
                  <a:srgbClr val="000000"/>
                </a:solidFill>
              </a:rPr>
              <a:t> – </a:t>
            </a:r>
          </a:p>
        </p:txBody>
      </p:sp>
      <p:cxnSp>
        <p:nvCxnSpPr>
          <p:cNvPr id="8" name="Connecteur droit 7"/>
          <p:cNvCxnSpPr/>
          <p:nvPr/>
        </p:nvCxnSpPr>
        <p:spPr bwMode="gray">
          <a:xfrm flipH="1">
            <a:off x="457200" y="6400800"/>
            <a:ext cx="7624148" cy="0"/>
          </a:xfrm>
          <a:prstGeom prst="line">
            <a:avLst/>
          </a:prstGeom>
          <a:solidFill>
            <a:schemeClr val="accent1"/>
          </a:solidFill>
          <a:ln w="508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Espace réservé du pied de page 2"/>
          <p:cNvSpPr>
            <a:spLocks noGrp="1"/>
          </p:cNvSpPr>
          <p:nvPr>
            <p:ph type="ftr" sz="quarter" idx="3"/>
          </p:nvPr>
        </p:nvSpPr>
        <p:spPr>
          <a:xfrm>
            <a:off x="698426" y="6513646"/>
            <a:ext cx="612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endParaRPr lang="en-US" dirty="0" smtClean="0">
              <a:solidFill>
                <a:srgbClr val="000000"/>
              </a:solidFill>
            </a:endParaRPr>
          </a:p>
        </p:txBody>
      </p:sp>
      <p:pic>
        <p:nvPicPr>
          <p:cNvPr id="10" name="Picture 2"/>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8081348" y="6144940"/>
            <a:ext cx="910252" cy="498295"/>
          </a:xfrm>
          <a:prstGeom prst="rect">
            <a:avLst/>
          </a:prstGeom>
          <a:noFill/>
          <a:ln>
            <a:noFill/>
          </a:ln>
          <a:effectLst>
            <a:outerShdw blurRad="50800" dist="38100" dir="8100000" algn="tr" rotWithShape="0">
              <a:prstClr val="black">
                <a:alpha val="40000"/>
              </a:prstClr>
            </a:outerShdw>
          </a:effectLst>
          <a:scene3d>
            <a:camera prst="perspectiveFront"/>
            <a:lightRig rig="contrasting" dir="t">
              <a:rot lat="0" lon="0" rev="7800000"/>
            </a:lightRig>
          </a:scene3d>
          <a:sp3d>
            <a:bevelT w="222250" h="139700"/>
            <a:bevelB w="15875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11087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447675" y="352425"/>
            <a:ext cx="8248650" cy="550508"/>
          </a:xfrm>
          <a:prstGeom prst="rect">
            <a:avLst/>
          </a:prstGeom>
          <a:solidFill>
            <a:srgbClr val="C00000"/>
          </a:solidFill>
          <a:ln>
            <a:noFill/>
          </a:ln>
          <a:effectLst/>
          <a:extLst/>
        </p:spPr>
        <p:txBody>
          <a:bodyPr vert="horz" wrap="square" lIns="108000" tIns="108000" rIns="72000" bIns="108000" numCol="1" anchor="t" anchorCtr="0" compatLnSpc="1">
            <a:prstTxWarp prst="textNoShape">
              <a:avLst/>
            </a:prstTxWarp>
            <a:spAutoFit/>
          </a:bodyPr>
          <a:lstStyle/>
          <a:p>
            <a:pPr lvl="0"/>
            <a:r>
              <a:rPr lang="fr-FR" altLang="fr-FR" dirty="0" smtClean="0"/>
              <a:t>Cliquez et modifiez le titre</a:t>
            </a:r>
          </a:p>
        </p:txBody>
      </p:sp>
      <p:sp>
        <p:nvSpPr>
          <p:cNvPr id="1034" name="Rectangle 10"/>
          <p:cNvSpPr>
            <a:spLocks noGrp="1" noChangeArrowheads="1"/>
          </p:cNvSpPr>
          <p:nvPr>
            <p:ph type="body" idx="1"/>
          </p:nvPr>
        </p:nvSpPr>
        <p:spPr bwMode="gray">
          <a:xfrm>
            <a:off x="415870" y="1572694"/>
            <a:ext cx="8316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p:txBody>
      </p:sp>
      <p:sp>
        <p:nvSpPr>
          <p:cNvPr id="2" name="Espace réservé du numéro de diapositive 1"/>
          <p:cNvSpPr>
            <a:spLocks noGrp="1"/>
          </p:cNvSpPr>
          <p:nvPr>
            <p:ph type="sldNum" sz="quarter" idx="4"/>
          </p:nvPr>
        </p:nvSpPr>
        <p:spPr>
          <a:xfrm>
            <a:off x="435291" y="6513646"/>
            <a:ext cx="72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t>‹#›</a:t>
            </a:fld>
            <a:r>
              <a:rPr lang="en-US">
                <a:solidFill>
                  <a:srgbClr val="000000"/>
                </a:solidFill>
              </a:rPr>
              <a:t> – </a:t>
            </a:r>
          </a:p>
        </p:txBody>
      </p:sp>
      <p:cxnSp>
        <p:nvCxnSpPr>
          <p:cNvPr id="8" name="Connecteur droit 7"/>
          <p:cNvCxnSpPr/>
          <p:nvPr/>
        </p:nvCxnSpPr>
        <p:spPr bwMode="gray">
          <a:xfrm flipH="1">
            <a:off x="457200" y="6400800"/>
            <a:ext cx="7624148" cy="0"/>
          </a:xfrm>
          <a:prstGeom prst="line">
            <a:avLst/>
          </a:prstGeom>
          <a:solidFill>
            <a:schemeClr val="accent1"/>
          </a:solidFill>
          <a:ln w="508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Espace réservé du pied de page 2"/>
          <p:cNvSpPr>
            <a:spLocks noGrp="1"/>
          </p:cNvSpPr>
          <p:nvPr>
            <p:ph type="ftr" sz="quarter" idx="3"/>
          </p:nvPr>
        </p:nvSpPr>
        <p:spPr>
          <a:xfrm>
            <a:off x="698426" y="6513646"/>
            <a:ext cx="612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endParaRPr lang="en-US" dirty="0" smtClean="0">
              <a:solidFill>
                <a:srgbClr val="000000"/>
              </a:solidFill>
            </a:endParaRPr>
          </a:p>
        </p:txBody>
      </p:sp>
      <p:pic>
        <p:nvPicPr>
          <p:cNvPr id="10" name="Picture 2"/>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8081348" y="6144940"/>
            <a:ext cx="910252" cy="498295"/>
          </a:xfrm>
          <a:prstGeom prst="rect">
            <a:avLst/>
          </a:prstGeom>
          <a:noFill/>
          <a:ln>
            <a:noFill/>
          </a:ln>
          <a:effectLst>
            <a:outerShdw blurRad="50800" dist="38100" dir="8100000" algn="tr" rotWithShape="0">
              <a:prstClr val="black">
                <a:alpha val="40000"/>
              </a:prstClr>
            </a:outerShdw>
          </a:effectLst>
          <a:scene3d>
            <a:camera prst="perspectiveFront"/>
            <a:lightRig rig="contrasting" dir="t">
              <a:rot lat="0" lon="0" rev="7800000"/>
            </a:lightRig>
          </a:scene3d>
          <a:sp3d>
            <a:bevelT w="222250" h="139700"/>
            <a:bevelB w="15875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11067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90" r:id="rId19"/>
    <p:sldLayoutId id="214748389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3"/>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3"/>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55.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1" Type="http://schemas.openxmlformats.org/officeDocument/2006/relationships/slideLayout" Target="../slideLayouts/slideLayout160.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58.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jpeg"/><Relationship Id="rId1" Type="http://schemas.openxmlformats.org/officeDocument/2006/relationships/slideLayout" Target="../slideLayouts/slideLayout150.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jpeg"/><Relationship Id="rId1" Type="http://schemas.openxmlformats.org/officeDocument/2006/relationships/slideLayout" Target="../slideLayouts/slideLayout150.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150.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0.xml"/><Relationship Id="rId2" Type="http://schemas.openxmlformats.org/officeDocument/2006/relationships/notesSlide" Target="../notesSlides/notesSlide13.xml"/><Relationship Id="rId3" Type="http://schemas.openxmlformats.org/officeDocument/2006/relationships/image" Target="../media/image3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0.xml"/><Relationship Id="rId2" Type="http://schemas.openxmlformats.org/officeDocument/2006/relationships/image" Target="../media/image39.png"/><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png"/><Relationship Id="rId6" Type="http://schemas.openxmlformats.org/officeDocument/2006/relationships/image" Target="../media/image45.jpeg"/><Relationship Id="rId7" Type="http://schemas.openxmlformats.org/officeDocument/2006/relationships/image" Target="../media/image46.jpeg"/><Relationship Id="rId1" Type="http://schemas.openxmlformats.org/officeDocument/2006/relationships/slideLayout" Target="../slideLayouts/slideLayout15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159.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1" Type="http://schemas.openxmlformats.org/officeDocument/2006/relationships/slideLayout" Target="../slideLayouts/slideLayout158.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179.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hyperlink" Target="https://sharpnet.sharp.com/health-news/,DanaInfo=www.sharp.com+health-news-team.cfm" TargetMode="External"/><Relationship Id="rId4" Type="http://schemas.openxmlformats.org/officeDocument/2006/relationships/image" Target="../media/image57.png"/><Relationship Id="rId1" Type="http://schemas.openxmlformats.org/officeDocument/2006/relationships/slideLayout" Target="../slideLayouts/slideLayout179.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hyperlink" Target="https://sharpnet.sharp.com/health-news/,DanaInfo=www.sharp.com+health-news-team.cfm" TargetMode="External"/><Relationship Id="rId4" Type="http://schemas.openxmlformats.org/officeDocument/2006/relationships/image" Target="../media/image58.png"/><Relationship Id="rId1" Type="http://schemas.openxmlformats.org/officeDocument/2006/relationships/slideLayout" Target="../slideLayouts/slideLayout179.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2.png"/><Relationship Id="rId5" Type="http://schemas.openxmlformats.org/officeDocument/2006/relationships/hyperlink" Target="https://sharpnet.sharp.com/health-news/,DanaInfo=www.sharp.com+quick-and-easy-fire-roasted-peppers-video.cfm" TargetMode="External"/><Relationship Id="rId1" Type="http://schemas.openxmlformats.org/officeDocument/2006/relationships/video" Target="https://www.youtube.com/embed/oiToMwTCgyg" TargetMode="External"/><Relationship Id="rId2" Type="http://schemas.openxmlformats.org/officeDocument/2006/relationships/slideLayout" Target="../slideLayouts/slideLayout17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2.png"/><Relationship Id="rId1" Type="http://schemas.openxmlformats.org/officeDocument/2006/relationships/video" Target="https://www.youtube.com/embed/r6ha5k64tRY" TargetMode="External"/><Relationship Id="rId2" Type="http://schemas.openxmlformats.org/officeDocument/2006/relationships/slideLayout" Target="../slideLayouts/slideLayout17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hyperlink" Target="https://sharpnet.sharp.com/health-news/,DanaInfo=www.sharp.com+health-news-team.cfm" TargetMode="External"/><Relationship Id="rId5" Type="http://schemas.openxmlformats.org/officeDocument/2006/relationships/image" Target="../media/image12.png"/><Relationship Id="rId1" Type="http://schemas.openxmlformats.org/officeDocument/2006/relationships/video" Target="https://www.youtube.com/embed/qTgahiVsd94" TargetMode="External"/><Relationship Id="rId2" Type="http://schemas.openxmlformats.org/officeDocument/2006/relationships/slideLayout" Target="../slideLayouts/slideLayout17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image" Target="../media/image5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0.png"/><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video" Target="https://www.youtube.com/embed/BB3AGGZclIw" TargetMode="External"/><Relationship Id="rId2" Type="http://schemas.openxmlformats.org/officeDocument/2006/relationships/slideLayout" Target="../slideLayouts/slideLayout69.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4.png"/><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59.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5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68466" y="4634023"/>
            <a:ext cx="7661134" cy="997196"/>
          </a:xfrm>
        </p:spPr>
        <p:txBody>
          <a:bodyPr/>
          <a:lstStyle/>
          <a:p>
            <a:r>
              <a:rPr lang="en-US" altLang="fr-FR" sz="3600" dirty="0" smtClean="0">
                <a:solidFill>
                  <a:srgbClr val="2A295C"/>
                </a:solidFill>
              </a:rPr>
              <a:t>Sodexo at Sharp HealthCare</a:t>
            </a:r>
            <a:endParaRPr lang="en-US" altLang="fr-FR" sz="3600" dirty="0">
              <a:solidFill>
                <a:srgbClr val="2A295C"/>
              </a:solidFill>
            </a:endParaRPr>
          </a:p>
        </p:txBody>
      </p:sp>
      <p:sp>
        <p:nvSpPr>
          <p:cNvPr id="10" name="Text Placeholder 2"/>
          <p:cNvSpPr>
            <a:spLocks noGrp="1"/>
          </p:cNvSpPr>
          <p:nvPr>
            <p:ph type="body" sz="quarter" idx="11"/>
          </p:nvPr>
        </p:nvSpPr>
        <p:spPr>
          <a:xfrm>
            <a:off x="533400" y="5410200"/>
            <a:ext cx="8311009" cy="612577"/>
          </a:xfrm>
        </p:spPr>
        <p:txBody>
          <a:bodyPr>
            <a:normAutofit fontScale="92500" lnSpcReduction="20000"/>
          </a:bodyPr>
          <a:lstStyle/>
          <a:p>
            <a:pPr algn="ctr"/>
            <a:r>
              <a:rPr lang="en-US" sz="2400" i="1" dirty="0" smtClean="0">
                <a:solidFill>
                  <a:srgbClr val="2A295C"/>
                </a:solidFill>
              </a:rPr>
              <a:t>Health, Wellness and Sustainability </a:t>
            </a:r>
          </a:p>
          <a:p>
            <a:pPr algn="ctr"/>
            <a:r>
              <a:rPr lang="en-US" sz="2400" i="1" dirty="0" smtClean="0">
                <a:solidFill>
                  <a:srgbClr val="2A295C"/>
                </a:solidFill>
              </a:rPr>
              <a:t>Achievements &amp; Best Practices</a:t>
            </a:r>
          </a:p>
        </p:txBody>
      </p:sp>
      <p:sp>
        <p:nvSpPr>
          <p:cNvPr id="2" name="Slide Number Placeholder 1"/>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1</a:t>
            </a:fld>
            <a:r>
              <a:rPr lang="en-US">
                <a:solidFill>
                  <a:srgbClr val="000000"/>
                </a:solidFill>
              </a:rPr>
              <a:t> – </a:t>
            </a:r>
          </a:p>
        </p:txBody>
      </p:sp>
    </p:spTree>
    <p:extLst>
      <p:ext uri="{BB962C8B-B14F-4D97-AF65-F5344CB8AC3E}">
        <p14:creationId xmlns:p14="http://schemas.microsoft.com/office/powerpoint/2010/main" val="81756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52425"/>
            <a:ext cx="8248650" cy="495108"/>
          </a:xfrm>
          <a:solidFill>
            <a:srgbClr val="960000"/>
          </a:solidFill>
        </p:spPr>
        <p:txBody>
          <a:bodyPr/>
          <a:lstStyle/>
          <a:p>
            <a:r>
              <a:rPr lang="en-US" sz="2000" b="1" dirty="0" smtClean="0"/>
              <a:t>Chefs Greg &amp; Kai and their masterful “healthiest plate”</a:t>
            </a:r>
            <a:endParaRPr lang="en-US" sz="2000" b="1" dirty="0"/>
          </a:p>
        </p:txBody>
      </p:sp>
      <p:sp>
        <p:nvSpPr>
          <p:cNvPr id="3" name="Slide Number Placeholder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10</a:t>
            </a:fld>
            <a:r>
              <a:rPr lang="en-US">
                <a:solidFill>
                  <a:srgbClr val="000000"/>
                </a:solidFill>
              </a:rPr>
              <a:t> – </a:t>
            </a:r>
          </a:p>
        </p:txBody>
      </p:sp>
      <p:pic>
        <p:nvPicPr>
          <p:cNvPr id="10242" name="Picture 2" descr="C:\Users\sdxhofni\AppData\Local\Microsoft\Windows\Temporary Internet Files\Content.Outlook\6XNCVREH\FullSizeRend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990600"/>
            <a:ext cx="394335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sdxhofni\AppData\Local\Microsoft\Windows\Temporary Internet Files\Content.Outlook\6XNCVREH\IMG_211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5"/>
          <a:stretch/>
        </p:blipFill>
        <p:spPr bwMode="auto">
          <a:xfrm rot="5400000">
            <a:off x="4293243" y="1350381"/>
            <a:ext cx="4981936" cy="426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29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Click to add text</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6250" y="1066800"/>
            <a:ext cx="5101550" cy="5097999"/>
          </a:xfrm>
          <a:prstGeom prst="rect">
            <a:avLst/>
          </a:prstGeom>
        </p:spPr>
      </p:pic>
      <p:pic>
        <p:nvPicPr>
          <p:cNvPr id="5123" name="Picture 3" descr="D:\CORONADO\Coronado Pics\GG-brea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28392" y="4800600"/>
            <a:ext cx="1714008" cy="12855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CORONADO\Coronado Pics\GG-ve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6184" y="2819400"/>
            <a:ext cx="2564416" cy="1923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11688" y="914400"/>
            <a:ext cx="3097880" cy="1771832"/>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34000" y="4876800"/>
            <a:ext cx="1702540" cy="1276904"/>
          </a:xfrm>
          <a:prstGeom prst="rect">
            <a:avLst/>
          </a:prstGeom>
        </p:spPr>
      </p:pic>
      <p:sp>
        <p:nvSpPr>
          <p:cNvPr id="2" name="Title 1"/>
          <p:cNvSpPr>
            <a:spLocks noGrp="1"/>
          </p:cNvSpPr>
          <p:nvPr>
            <p:ph type="title"/>
          </p:nvPr>
        </p:nvSpPr>
        <p:spPr>
          <a:xfrm>
            <a:off x="457200" y="186070"/>
            <a:ext cx="7476842" cy="550508"/>
          </a:xfrm>
          <a:solidFill>
            <a:srgbClr val="C00000"/>
          </a:solidFill>
        </p:spPr>
        <p:txBody>
          <a:bodyPr/>
          <a:lstStyle/>
          <a:p>
            <a:r>
              <a:rPr lang="en-US" dirty="0" smtClean="0">
                <a:solidFill>
                  <a:schemeClr val="bg1"/>
                </a:solidFill>
                <a:latin typeface="+mj-lt"/>
              </a:rPr>
              <a:t>On-site Farmer’s Market</a:t>
            </a:r>
            <a:endParaRPr lang="en-US" dirty="0">
              <a:solidFill>
                <a:schemeClr val="bg1"/>
              </a:solidFill>
              <a:latin typeface="+mj-lt"/>
            </a:endParaRPr>
          </a:p>
        </p:txBody>
      </p:sp>
    </p:spTree>
    <p:extLst>
      <p:ext uri="{BB962C8B-B14F-4D97-AF65-F5344CB8AC3E}">
        <p14:creationId xmlns:p14="http://schemas.microsoft.com/office/powerpoint/2010/main" val="15661529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smtClean="0"/>
              <a:t>Award Winning Gardens for Mindful </a:t>
            </a:r>
            <a:r>
              <a:rPr lang="en-US" b="1" dirty="0"/>
              <a:t>Nutrition </a:t>
            </a:r>
            <a:endParaRPr lang="en-US" altLang="en-US" b="1" dirty="0" smtClean="0">
              <a:solidFill>
                <a:srgbClr val="7B9899"/>
              </a:solidFill>
            </a:endParaRPr>
          </a:p>
        </p:txBody>
      </p:sp>
      <p:pic>
        <p:nvPicPr>
          <p:cNvPr id="2" name="Content Placeholder 1"/>
          <p:cNvPicPr>
            <a:picLocks noGrp="1" noChangeAspect="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2286000" y="3163105"/>
            <a:ext cx="4572000" cy="3059024"/>
          </a:xfrm>
        </p:spPr>
      </p:pic>
      <p:sp>
        <p:nvSpPr>
          <p:cNvPr id="3" name="TextBox 2"/>
          <p:cNvSpPr txBox="1"/>
          <p:nvPr/>
        </p:nvSpPr>
        <p:spPr>
          <a:xfrm>
            <a:off x="0" y="1143000"/>
            <a:ext cx="8915400" cy="923330"/>
          </a:xfrm>
          <a:prstGeom prst="rect">
            <a:avLst/>
          </a:prstGeom>
          <a:noFill/>
        </p:spPr>
        <p:txBody>
          <a:bodyPr wrap="square" rtlCol="0">
            <a:spAutoFit/>
          </a:bodyPr>
          <a:lstStyle/>
          <a:p>
            <a:pPr fontAlgn="base">
              <a:spcBef>
                <a:spcPct val="0"/>
              </a:spcBef>
              <a:spcAft>
                <a:spcPct val="0"/>
              </a:spcAft>
            </a:pPr>
            <a:r>
              <a:rPr lang="en-US" dirty="0">
                <a:solidFill>
                  <a:srgbClr val="000000"/>
                </a:solidFill>
              </a:rPr>
              <a:t>Our goal is to use the garden as an instructive tool - s</a:t>
            </a:r>
            <a:r>
              <a:rPr lang="en-US" altLang="en-US" dirty="0">
                <a:solidFill>
                  <a:srgbClr val="000000"/>
                </a:solidFill>
              </a:rPr>
              <a:t>hare our Gardens with the community - invite schools/residents to sample learn about growing their own food/gardens.</a:t>
            </a:r>
          </a:p>
        </p:txBody>
      </p:sp>
      <p:pic>
        <p:nvPicPr>
          <p:cNvPr id="3481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09875" y="1828800"/>
            <a:ext cx="35242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335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13</a:t>
            </a:fld>
            <a:r>
              <a:rPr lang="en-US">
                <a:solidFill>
                  <a:srgbClr val="000000"/>
                </a:solidFill>
              </a:rPr>
              <a:t> – </a:t>
            </a:r>
          </a:p>
        </p:txBody>
      </p:sp>
      <p:sp>
        <p:nvSpPr>
          <p:cNvPr id="3" name="TextBox 2"/>
          <p:cNvSpPr txBox="1"/>
          <p:nvPr/>
        </p:nvSpPr>
        <p:spPr>
          <a:xfrm>
            <a:off x="3865563" y="2045494"/>
            <a:ext cx="4973637" cy="1231106"/>
          </a:xfrm>
          <a:prstGeom prst="rect">
            <a:avLst/>
          </a:prstGeom>
          <a:noFill/>
        </p:spPr>
        <p:txBody>
          <a:bodyPr wrap="square" rtlCol="0">
            <a:spAutoFit/>
          </a:bodyPr>
          <a:lstStyle/>
          <a:p>
            <a:pPr fontAlgn="base">
              <a:spcBef>
                <a:spcPct val="0"/>
              </a:spcBef>
              <a:spcAft>
                <a:spcPct val="0"/>
              </a:spcAft>
            </a:pPr>
            <a:r>
              <a:rPr lang="en-US" sz="1600" b="1" dirty="0" err="1">
                <a:solidFill>
                  <a:srgbClr val="000000"/>
                </a:solidFill>
              </a:rPr>
              <a:t>C.O.R.E</a:t>
            </a:r>
            <a:r>
              <a:rPr lang="en-US" sz="1600" b="1" dirty="0">
                <a:solidFill>
                  <a:srgbClr val="000000"/>
                </a:solidFill>
              </a:rPr>
              <a:t> &amp; PILLAR Award for Safety </a:t>
            </a:r>
          </a:p>
          <a:p>
            <a:pPr fontAlgn="base">
              <a:spcBef>
                <a:spcPct val="0"/>
              </a:spcBef>
              <a:spcAft>
                <a:spcPct val="0"/>
              </a:spcAft>
            </a:pPr>
            <a:r>
              <a:rPr lang="en-US" sz="1600" b="1" dirty="0">
                <a:solidFill>
                  <a:srgbClr val="000000"/>
                </a:solidFill>
              </a:rPr>
              <a:t>Sodexo Facilities Engineering Department</a:t>
            </a:r>
          </a:p>
          <a:p>
            <a:pPr fontAlgn="base">
              <a:spcBef>
                <a:spcPct val="0"/>
              </a:spcBef>
              <a:spcAft>
                <a:spcPct val="0"/>
              </a:spcAft>
            </a:pPr>
            <a:r>
              <a:rPr lang="en-US" sz="1400" dirty="0">
                <a:solidFill>
                  <a:srgbClr val="000000"/>
                </a:solidFill>
              </a:rPr>
              <a:t>The Chula Vista management team exemplifies the true meaning of safety culture by reaching an unbelievable milestone of 1600 days without a lost time accident. </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48119" y="1447800"/>
            <a:ext cx="3066162"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1" y="1727537"/>
            <a:ext cx="5257800" cy="369332"/>
          </a:xfrm>
          <a:prstGeom prst="rect">
            <a:avLst/>
          </a:prstGeom>
        </p:spPr>
        <p:txBody>
          <a:bodyPr wrap="square">
            <a:spAutoFit/>
          </a:bodyPr>
          <a:lstStyle/>
          <a:p>
            <a:pPr fontAlgn="base">
              <a:spcBef>
                <a:spcPct val="0"/>
              </a:spcBef>
              <a:spcAft>
                <a:spcPct val="0"/>
              </a:spcAft>
            </a:pPr>
            <a:r>
              <a:rPr lang="en-US" b="1" dirty="0">
                <a:solidFill>
                  <a:srgbClr val="000000"/>
                </a:solidFill>
              </a:rPr>
              <a:t>Sharp Chula Vista Medical Center</a:t>
            </a:r>
            <a:endParaRPr lang="en-US" dirty="0">
              <a:solidFill>
                <a:srgbClr val="000000"/>
              </a:solidFill>
            </a:endParaRPr>
          </a:p>
        </p:txBody>
      </p:sp>
      <p:sp>
        <p:nvSpPr>
          <p:cNvPr id="9" name="Title 1"/>
          <p:cNvSpPr>
            <a:spLocks noGrp="1"/>
          </p:cNvSpPr>
          <p:nvPr>
            <p:ph type="title"/>
          </p:nvPr>
        </p:nvSpPr>
        <p:spPr>
          <a:xfrm>
            <a:off x="318977" y="352423"/>
            <a:ext cx="5756386" cy="844550"/>
          </a:xfrm>
          <a:solidFill>
            <a:srgbClr val="C00000"/>
          </a:solidFill>
        </p:spPr>
        <p:txBody>
          <a:bodyPr/>
          <a:lstStyle/>
          <a:p>
            <a:r>
              <a:rPr lang="en-US" b="1" dirty="0" smtClean="0"/>
              <a:t>2016 Sharp HealthCare Center of Recognized Efforts (C.O.R.E) Awards</a:t>
            </a:r>
            <a:endParaRPr lang="en-US" b="1" dirty="0"/>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0400" y="352423"/>
            <a:ext cx="12672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72000" y="352423"/>
            <a:ext cx="12672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ChampagneL\AppData\Local\Microsoft\Windows\Temporary Internet Files\Content.Outlook\1PNXPO4W\FANSTEAM (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3553123"/>
            <a:ext cx="3365741" cy="27714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786433" y="4000142"/>
            <a:ext cx="4973637" cy="1661993"/>
          </a:xfrm>
          <a:prstGeom prst="rect">
            <a:avLst/>
          </a:prstGeom>
          <a:noFill/>
        </p:spPr>
        <p:txBody>
          <a:bodyPr wrap="square" rtlCol="0">
            <a:spAutoFit/>
          </a:bodyPr>
          <a:lstStyle/>
          <a:p>
            <a:pPr fontAlgn="base">
              <a:spcBef>
                <a:spcPct val="0"/>
              </a:spcBef>
              <a:spcAft>
                <a:spcPct val="0"/>
              </a:spcAft>
            </a:pPr>
            <a:r>
              <a:rPr lang="en-US" sz="1600" b="1" dirty="0">
                <a:solidFill>
                  <a:srgbClr val="000000"/>
                </a:solidFill>
              </a:rPr>
              <a:t>C.O.R.E Award for Community</a:t>
            </a:r>
          </a:p>
          <a:p>
            <a:pPr fontAlgn="base">
              <a:spcBef>
                <a:spcPct val="0"/>
              </a:spcBef>
              <a:spcAft>
                <a:spcPct val="0"/>
              </a:spcAft>
            </a:pPr>
            <a:r>
              <a:rPr lang="en-US" sz="1600" b="1" dirty="0">
                <a:solidFill>
                  <a:srgbClr val="000000"/>
                </a:solidFill>
              </a:rPr>
              <a:t>Sodexo Food and Nutrition Services Department</a:t>
            </a:r>
          </a:p>
          <a:p>
            <a:pPr fontAlgn="base">
              <a:spcBef>
                <a:spcPct val="0"/>
              </a:spcBef>
              <a:spcAft>
                <a:spcPct val="0"/>
              </a:spcAft>
            </a:pPr>
            <a:r>
              <a:rPr lang="en-US" sz="1400" dirty="0">
                <a:solidFill>
                  <a:srgbClr val="000000"/>
                </a:solidFill>
              </a:rPr>
              <a:t>The FANS team reestablished the hospital’s organic gardens to provide the Café a source of local, organic and sustainable produce; as well as, to create community collaboration and partnerships to support the stewardship of our environment. </a:t>
            </a:r>
          </a:p>
        </p:txBody>
      </p:sp>
      <p:sp>
        <p:nvSpPr>
          <p:cNvPr id="14" name="Rectangle 13"/>
          <p:cNvSpPr/>
          <p:nvPr/>
        </p:nvSpPr>
        <p:spPr>
          <a:xfrm>
            <a:off x="3768552" y="3626821"/>
            <a:ext cx="5257800" cy="369332"/>
          </a:xfrm>
          <a:prstGeom prst="rect">
            <a:avLst/>
          </a:prstGeom>
        </p:spPr>
        <p:txBody>
          <a:bodyPr wrap="square">
            <a:spAutoFit/>
          </a:bodyPr>
          <a:lstStyle/>
          <a:p>
            <a:pPr fontAlgn="base">
              <a:spcBef>
                <a:spcPct val="0"/>
              </a:spcBef>
              <a:spcAft>
                <a:spcPct val="0"/>
              </a:spcAft>
            </a:pPr>
            <a:r>
              <a:rPr lang="en-US" b="1" dirty="0">
                <a:solidFill>
                  <a:srgbClr val="000000"/>
                </a:solidFill>
              </a:rPr>
              <a:t>Sharp Coronado Hospital</a:t>
            </a:r>
            <a:endParaRPr lang="en-US" dirty="0">
              <a:solidFill>
                <a:srgbClr val="000000"/>
              </a:solidFill>
            </a:endParaRPr>
          </a:p>
        </p:txBody>
      </p:sp>
    </p:spTree>
    <p:extLst>
      <p:ext uri="{BB962C8B-B14F-4D97-AF65-F5344CB8AC3E}">
        <p14:creationId xmlns:p14="http://schemas.microsoft.com/office/powerpoint/2010/main" val="401571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14</a:t>
            </a:fld>
            <a:r>
              <a:rPr lang="en-US">
                <a:solidFill>
                  <a:srgbClr val="000000"/>
                </a:solidFill>
              </a:rPr>
              <a:t> – </a:t>
            </a:r>
          </a:p>
        </p:txBody>
      </p:sp>
      <p:sp>
        <p:nvSpPr>
          <p:cNvPr id="3" name="TextBox 2"/>
          <p:cNvSpPr txBox="1"/>
          <p:nvPr/>
        </p:nvSpPr>
        <p:spPr>
          <a:xfrm>
            <a:off x="3886200" y="1929825"/>
            <a:ext cx="4973637" cy="1077218"/>
          </a:xfrm>
          <a:prstGeom prst="rect">
            <a:avLst/>
          </a:prstGeom>
          <a:noFill/>
        </p:spPr>
        <p:txBody>
          <a:bodyPr wrap="square" rtlCol="0">
            <a:spAutoFit/>
          </a:bodyPr>
          <a:lstStyle/>
          <a:p>
            <a:pPr fontAlgn="base">
              <a:spcBef>
                <a:spcPct val="0"/>
              </a:spcBef>
              <a:spcAft>
                <a:spcPct val="0"/>
              </a:spcAft>
            </a:pPr>
            <a:r>
              <a:rPr lang="en-US" sz="1600" b="1" dirty="0">
                <a:solidFill>
                  <a:srgbClr val="000000"/>
                </a:solidFill>
              </a:rPr>
              <a:t>C.O.R.E Award for Finance</a:t>
            </a:r>
          </a:p>
          <a:p>
            <a:pPr fontAlgn="base">
              <a:spcBef>
                <a:spcPct val="0"/>
              </a:spcBef>
              <a:spcAft>
                <a:spcPct val="0"/>
              </a:spcAft>
            </a:pPr>
            <a:r>
              <a:rPr lang="en-US" sz="1600" b="1" dirty="0">
                <a:solidFill>
                  <a:srgbClr val="000000"/>
                </a:solidFill>
              </a:rPr>
              <a:t>Sodexo Facilities Landscaping Team</a:t>
            </a:r>
          </a:p>
          <a:p>
            <a:pPr fontAlgn="base">
              <a:spcBef>
                <a:spcPct val="0"/>
              </a:spcBef>
              <a:spcAft>
                <a:spcPct val="0"/>
              </a:spcAft>
            </a:pPr>
            <a:r>
              <a:rPr lang="en-US" sz="1600" dirty="0">
                <a:solidFill>
                  <a:srgbClr val="000000"/>
                </a:solidFill>
              </a:rPr>
              <a:t>The Landscaping team designed an environment that demonstrated a  significance in water savings. </a:t>
            </a:r>
          </a:p>
        </p:txBody>
      </p:sp>
      <p:sp>
        <p:nvSpPr>
          <p:cNvPr id="5" name="Rectangle 4"/>
          <p:cNvSpPr/>
          <p:nvPr/>
        </p:nvSpPr>
        <p:spPr>
          <a:xfrm>
            <a:off x="3810001" y="1559084"/>
            <a:ext cx="5257800" cy="369332"/>
          </a:xfrm>
          <a:prstGeom prst="rect">
            <a:avLst/>
          </a:prstGeom>
        </p:spPr>
        <p:txBody>
          <a:bodyPr wrap="square">
            <a:spAutoFit/>
          </a:bodyPr>
          <a:lstStyle/>
          <a:p>
            <a:pPr fontAlgn="base">
              <a:spcBef>
                <a:spcPct val="0"/>
              </a:spcBef>
              <a:spcAft>
                <a:spcPct val="0"/>
              </a:spcAft>
            </a:pPr>
            <a:r>
              <a:rPr lang="en-US" b="1" dirty="0">
                <a:solidFill>
                  <a:srgbClr val="000000"/>
                </a:solidFill>
              </a:rPr>
              <a:t>Sharp Memorial Hospital</a:t>
            </a:r>
            <a:endParaRPr lang="en-US" dirty="0">
              <a:solidFill>
                <a:srgbClr val="000000"/>
              </a:solidFill>
            </a:endParaRP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4200" y="352423"/>
            <a:ext cx="12672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5800" y="352423"/>
            <a:ext cx="12672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962400" y="4344650"/>
            <a:ext cx="4973637" cy="1446550"/>
          </a:xfrm>
          <a:prstGeom prst="rect">
            <a:avLst/>
          </a:prstGeom>
          <a:noFill/>
        </p:spPr>
        <p:txBody>
          <a:bodyPr wrap="square" rtlCol="0">
            <a:spAutoFit/>
          </a:bodyPr>
          <a:lstStyle/>
          <a:p>
            <a:pPr fontAlgn="base">
              <a:spcBef>
                <a:spcPct val="0"/>
              </a:spcBef>
              <a:spcAft>
                <a:spcPct val="0"/>
              </a:spcAft>
            </a:pPr>
            <a:r>
              <a:rPr lang="en-US" sz="1600" b="1" dirty="0">
                <a:solidFill>
                  <a:srgbClr val="000000"/>
                </a:solidFill>
              </a:rPr>
              <a:t>C.O.R.E Award for Safety</a:t>
            </a:r>
          </a:p>
          <a:p>
            <a:pPr fontAlgn="base">
              <a:spcBef>
                <a:spcPct val="0"/>
              </a:spcBef>
              <a:spcAft>
                <a:spcPct val="0"/>
              </a:spcAft>
            </a:pPr>
            <a:r>
              <a:rPr lang="en-US" sz="1600" b="1" dirty="0">
                <a:solidFill>
                  <a:srgbClr val="000000"/>
                </a:solidFill>
              </a:rPr>
              <a:t>Sodexo Environmental Services Department</a:t>
            </a:r>
          </a:p>
          <a:p>
            <a:pPr fontAlgn="base">
              <a:spcBef>
                <a:spcPct val="0"/>
              </a:spcBef>
              <a:spcAft>
                <a:spcPct val="0"/>
              </a:spcAft>
            </a:pPr>
            <a:r>
              <a:rPr lang="en-US" sz="1400" dirty="0">
                <a:solidFill>
                  <a:srgbClr val="000000"/>
                </a:solidFill>
              </a:rPr>
              <a:t>The Sharp Memorial “C-Diff Rapid Process Improvement” team, proved success and results through innovative and exemplary ways related to the significant drop in Hospital-acquired C-Diff rates.</a:t>
            </a:r>
          </a:p>
        </p:txBody>
      </p:sp>
      <p:sp>
        <p:nvSpPr>
          <p:cNvPr id="14" name="Rectangle 13"/>
          <p:cNvSpPr/>
          <p:nvPr/>
        </p:nvSpPr>
        <p:spPr>
          <a:xfrm>
            <a:off x="3952083" y="4045982"/>
            <a:ext cx="5257800" cy="369332"/>
          </a:xfrm>
          <a:prstGeom prst="rect">
            <a:avLst/>
          </a:prstGeom>
        </p:spPr>
        <p:txBody>
          <a:bodyPr wrap="square">
            <a:spAutoFit/>
          </a:bodyPr>
          <a:lstStyle/>
          <a:p>
            <a:pPr fontAlgn="base">
              <a:spcBef>
                <a:spcPct val="0"/>
              </a:spcBef>
              <a:spcAft>
                <a:spcPct val="0"/>
              </a:spcAft>
            </a:pPr>
            <a:r>
              <a:rPr lang="en-US" b="1" dirty="0">
                <a:solidFill>
                  <a:srgbClr val="000000"/>
                </a:solidFill>
              </a:rPr>
              <a:t>Sharp Memorial Hospital</a:t>
            </a:r>
            <a:endParaRPr lang="en-US" dirty="0">
              <a:solidFill>
                <a:srgbClr val="000000"/>
              </a:solidFill>
            </a:endParaRPr>
          </a:p>
        </p:txBody>
      </p:sp>
      <p:pic>
        <p:nvPicPr>
          <p:cNvPr id="15"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8977" y="1265274"/>
            <a:ext cx="3505200" cy="268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bwMode="gray">
          <a:xfrm>
            <a:off x="318977" y="290617"/>
            <a:ext cx="5756386" cy="906356"/>
          </a:xfrm>
          <a:prstGeom prst="rect">
            <a:avLst/>
          </a:prstGeom>
          <a:solidFill>
            <a:srgbClr val="C00000"/>
          </a:solidFill>
          <a:ln>
            <a:noFill/>
          </a:ln>
          <a:effectLst/>
          <a:extLst/>
        </p:spPr>
        <p:txBody>
          <a:bodyPr vert="horz" wrap="square" lIns="108000" tIns="126000" rIns="72000" bIns="90000" numCol="1" anchor="t" anchorCtr="0" compatLnSpc="1">
            <a:prstTxWarp prst="textNoShape">
              <a:avLst/>
            </a:prstTxWarp>
            <a:spAutoFit/>
          </a:bodyPr>
          <a:lstStyle>
            <a:lvl1pPr algn="l" rtl="0" eaLnBrk="1" fontAlgn="base" hangingPunct="1">
              <a:lnSpc>
                <a:spcPct val="90000"/>
              </a:lnSpc>
              <a:spcBef>
                <a:spcPct val="0"/>
              </a:spcBef>
              <a:spcAft>
                <a:spcPct val="0"/>
              </a:spcAft>
              <a:defRPr lang="fr-FR" sz="2400" dirty="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a:lstStyle>
          <a:p>
            <a:r>
              <a:rPr lang="en-US" b="1" kern="0" smtClean="0">
                <a:solidFill>
                  <a:srgbClr val="FFFFFF"/>
                </a:solidFill>
              </a:rPr>
              <a:t>2016 Sharp HealthCare Center of Recognized Efforts (C.O.R.E) Awards</a:t>
            </a:r>
            <a:endParaRPr lang="en-US" b="1" kern="0">
              <a:solidFill>
                <a:srgbClr val="FFFFFF"/>
              </a:solidFill>
            </a:endParaRPr>
          </a:p>
        </p:txBody>
      </p:sp>
      <p:pic>
        <p:nvPicPr>
          <p:cNvPr id="22530" name="Picture 2" descr="C:\Users\ChampagneL\AppData\Local\Microsoft\Windows\Temporary Internet Files\Content.IE5\KJFB2ERY\SMH_2016_CORE_Safety-Team_C-diff_Infection_Reduction_RPI_Team-001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266" y="3934650"/>
            <a:ext cx="3231534" cy="214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15</a:t>
            </a:fld>
            <a:r>
              <a:rPr lang="en-US">
                <a:solidFill>
                  <a:srgbClr val="000000"/>
                </a:solidFill>
              </a:rPr>
              <a:t> – </a:t>
            </a:r>
          </a:p>
        </p:txBody>
      </p:sp>
      <p:sp>
        <p:nvSpPr>
          <p:cNvPr id="3" name="TextBox 2"/>
          <p:cNvSpPr txBox="1"/>
          <p:nvPr/>
        </p:nvSpPr>
        <p:spPr>
          <a:xfrm>
            <a:off x="4166819" y="1856844"/>
            <a:ext cx="4973637" cy="1323439"/>
          </a:xfrm>
          <a:prstGeom prst="rect">
            <a:avLst/>
          </a:prstGeom>
          <a:noFill/>
        </p:spPr>
        <p:txBody>
          <a:bodyPr wrap="square" rtlCol="0">
            <a:spAutoFit/>
          </a:bodyPr>
          <a:lstStyle/>
          <a:p>
            <a:pPr fontAlgn="base">
              <a:spcBef>
                <a:spcPct val="0"/>
              </a:spcBef>
              <a:spcAft>
                <a:spcPct val="0"/>
              </a:spcAft>
            </a:pPr>
            <a:r>
              <a:rPr lang="en-US" sz="1600" b="1" dirty="0">
                <a:solidFill>
                  <a:srgbClr val="000000"/>
                </a:solidFill>
              </a:rPr>
              <a:t>C.O.R.E Award for People</a:t>
            </a:r>
          </a:p>
          <a:p>
            <a:pPr fontAlgn="base">
              <a:spcBef>
                <a:spcPct val="0"/>
              </a:spcBef>
              <a:spcAft>
                <a:spcPct val="0"/>
              </a:spcAft>
            </a:pPr>
            <a:r>
              <a:rPr lang="en-US" sz="1600" b="1" dirty="0">
                <a:solidFill>
                  <a:srgbClr val="000000"/>
                </a:solidFill>
              </a:rPr>
              <a:t>Rudy Sanchez –Sodexo Facilities  Department</a:t>
            </a:r>
          </a:p>
          <a:p>
            <a:pPr fontAlgn="base">
              <a:spcBef>
                <a:spcPct val="0"/>
              </a:spcBef>
              <a:spcAft>
                <a:spcPct val="0"/>
              </a:spcAft>
            </a:pPr>
            <a:r>
              <a:rPr lang="en-US" sz="1600" dirty="0">
                <a:solidFill>
                  <a:srgbClr val="000000"/>
                </a:solidFill>
              </a:rPr>
              <a:t>Landscaper Rudy Sanchez won for spear heading the NORAM Spirit of Sodexo award winning “Heart2Heart” project.</a:t>
            </a:r>
          </a:p>
        </p:txBody>
      </p:sp>
      <p:sp>
        <p:nvSpPr>
          <p:cNvPr id="5" name="Rectangle 4"/>
          <p:cNvSpPr/>
          <p:nvPr/>
        </p:nvSpPr>
        <p:spPr>
          <a:xfrm>
            <a:off x="4094165" y="1487512"/>
            <a:ext cx="5257800" cy="369332"/>
          </a:xfrm>
          <a:prstGeom prst="rect">
            <a:avLst/>
          </a:prstGeom>
        </p:spPr>
        <p:txBody>
          <a:bodyPr wrap="square">
            <a:spAutoFit/>
          </a:bodyPr>
          <a:lstStyle/>
          <a:p>
            <a:pPr fontAlgn="base">
              <a:spcBef>
                <a:spcPct val="0"/>
              </a:spcBef>
              <a:spcAft>
                <a:spcPct val="0"/>
              </a:spcAft>
            </a:pPr>
            <a:r>
              <a:rPr lang="en-US" b="1" dirty="0">
                <a:solidFill>
                  <a:srgbClr val="000000"/>
                </a:solidFill>
              </a:rPr>
              <a:t>Sharp Grossmont Hospital</a:t>
            </a:r>
            <a:endParaRPr lang="en-US" dirty="0">
              <a:solidFill>
                <a:srgbClr val="000000"/>
              </a:solidFill>
            </a:endParaRPr>
          </a:p>
        </p:txBody>
      </p:sp>
      <p:sp>
        <p:nvSpPr>
          <p:cNvPr id="9" name="Title 1"/>
          <p:cNvSpPr>
            <a:spLocks noGrp="1"/>
          </p:cNvSpPr>
          <p:nvPr>
            <p:ph type="title"/>
          </p:nvPr>
        </p:nvSpPr>
        <p:spPr>
          <a:xfrm>
            <a:off x="447675" y="352424"/>
            <a:ext cx="5781300" cy="844550"/>
          </a:xfrm>
          <a:solidFill>
            <a:srgbClr val="C00000"/>
          </a:solidFill>
        </p:spPr>
        <p:txBody>
          <a:bodyPr/>
          <a:lstStyle/>
          <a:p>
            <a:r>
              <a:rPr lang="en-US" b="1" dirty="0"/>
              <a:t>2016 </a:t>
            </a:r>
            <a:r>
              <a:rPr lang="en-US" b="1" dirty="0" smtClean="0"/>
              <a:t>Sharp HealthCare Center of Recognized Efforts (C.O.R.E) Awards</a:t>
            </a:r>
            <a:endParaRPr lang="en-US" b="1" dirty="0"/>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6600" y="352423"/>
            <a:ext cx="12672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72000" y="352423"/>
            <a:ext cx="12672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017963" y="4409182"/>
            <a:ext cx="4973637" cy="1077218"/>
          </a:xfrm>
          <a:prstGeom prst="rect">
            <a:avLst/>
          </a:prstGeom>
          <a:noFill/>
        </p:spPr>
        <p:txBody>
          <a:bodyPr wrap="square" rtlCol="0">
            <a:spAutoFit/>
          </a:bodyPr>
          <a:lstStyle/>
          <a:p>
            <a:pPr fontAlgn="base">
              <a:spcBef>
                <a:spcPct val="0"/>
              </a:spcBef>
              <a:spcAft>
                <a:spcPct val="0"/>
              </a:spcAft>
            </a:pPr>
            <a:r>
              <a:rPr lang="en-US" sz="1600" b="1" dirty="0">
                <a:solidFill>
                  <a:srgbClr val="000000"/>
                </a:solidFill>
              </a:rPr>
              <a:t>C.O.R.E Award for Finance</a:t>
            </a:r>
          </a:p>
          <a:p>
            <a:pPr fontAlgn="base">
              <a:spcBef>
                <a:spcPct val="0"/>
              </a:spcBef>
              <a:spcAft>
                <a:spcPct val="0"/>
              </a:spcAft>
            </a:pPr>
            <a:r>
              <a:rPr lang="en-US" sz="1600" b="1" dirty="0">
                <a:solidFill>
                  <a:srgbClr val="000000"/>
                </a:solidFill>
              </a:rPr>
              <a:t>Trini Perez - Sodexo </a:t>
            </a:r>
            <a:r>
              <a:rPr lang="en-US" sz="1600" b="1">
                <a:solidFill>
                  <a:srgbClr val="000000"/>
                </a:solidFill>
              </a:rPr>
              <a:t>Facilities Department</a:t>
            </a:r>
            <a:endParaRPr lang="en-US" sz="1600" b="1" dirty="0">
              <a:solidFill>
                <a:srgbClr val="000000"/>
              </a:solidFill>
            </a:endParaRPr>
          </a:p>
          <a:p>
            <a:pPr fontAlgn="base">
              <a:spcBef>
                <a:spcPct val="0"/>
              </a:spcBef>
              <a:spcAft>
                <a:spcPct val="0"/>
              </a:spcAft>
            </a:pPr>
            <a:r>
              <a:rPr lang="en-US" sz="1600" dirty="0">
                <a:solidFill>
                  <a:srgbClr val="000000"/>
                </a:solidFill>
              </a:rPr>
              <a:t>Trini won a Finance C.O.R.E award for saving money on patient room TV repairs and equipment</a:t>
            </a:r>
          </a:p>
        </p:txBody>
      </p:sp>
      <p:sp>
        <p:nvSpPr>
          <p:cNvPr id="14" name="Rectangle 13"/>
          <p:cNvSpPr/>
          <p:nvPr/>
        </p:nvSpPr>
        <p:spPr>
          <a:xfrm>
            <a:off x="3952083" y="4110514"/>
            <a:ext cx="5257800" cy="369332"/>
          </a:xfrm>
          <a:prstGeom prst="rect">
            <a:avLst/>
          </a:prstGeom>
        </p:spPr>
        <p:txBody>
          <a:bodyPr wrap="square">
            <a:spAutoFit/>
          </a:bodyPr>
          <a:lstStyle/>
          <a:p>
            <a:pPr fontAlgn="base">
              <a:spcBef>
                <a:spcPct val="0"/>
              </a:spcBef>
              <a:spcAft>
                <a:spcPct val="0"/>
              </a:spcAft>
            </a:pPr>
            <a:r>
              <a:rPr lang="en-US" b="1" dirty="0">
                <a:solidFill>
                  <a:srgbClr val="000000"/>
                </a:solidFill>
              </a:rPr>
              <a:t>Sharp Grossmont Hospital</a:t>
            </a:r>
            <a:endParaRPr lang="en-US" dirty="0">
              <a:solidFill>
                <a:srgbClr val="000000"/>
              </a:solidFill>
            </a:endParaRPr>
          </a:p>
        </p:txBody>
      </p:sp>
      <p:pic>
        <p:nvPicPr>
          <p:cNvPr id="1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3810000"/>
            <a:ext cx="3429000" cy="241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33400" y="1371600"/>
            <a:ext cx="3429000" cy="230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90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2425"/>
            <a:ext cx="8686799" cy="485775"/>
          </a:xfrm>
        </p:spPr>
        <p:txBody>
          <a:bodyPr/>
          <a:lstStyle/>
          <a:p>
            <a:r>
              <a:rPr lang="en-US" b="1" dirty="0" smtClean="0"/>
              <a:t>2016 Spirit of Sodexo: Spirit of Progress Regional Winner</a:t>
            </a:r>
            <a:endParaRPr lang="en-US" b="1" dirty="0"/>
          </a:p>
        </p:txBody>
      </p:sp>
      <p:sp>
        <p:nvSpPr>
          <p:cNvPr id="4" name="Slide Number Placeholder 3"/>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16</a:t>
            </a:fld>
            <a:r>
              <a:rPr lang="en-US">
                <a:solidFill>
                  <a:srgbClr val="000000"/>
                </a:solidFill>
              </a:rPr>
              <a:t> – </a:t>
            </a:r>
          </a:p>
        </p:txBody>
      </p:sp>
      <p:sp>
        <p:nvSpPr>
          <p:cNvPr id="3" name="TextBox 2"/>
          <p:cNvSpPr txBox="1"/>
          <p:nvPr/>
        </p:nvSpPr>
        <p:spPr>
          <a:xfrm>
            <a:off x="6419850" y="1600200"/>
            <a:ext cx="2647950" cy="2369880"/>
          </a:xfrm>
          <a:prstGeom prst="rect">
            <a:avLst/>
          </a:prstGeom>
          <a:noFill/>
        </p:spPr>
        <p:txBody>
          <a:bodyPr wrap="square" rtlCol="0">
            <a:spAutoFit/>
          </a:bodyPr>
          <a:lstStyle/>
          <a:p>
            <a:pPr fontAlgn="base">
              <a:spcBef>
                <a:spcPct val="0"/>
              </a:spcBef>
              <a:spcAft>
                <a:spcPct val="0"/>
              </a:spcAft>
            </a:pPr>
            <a:r>
              <a:rPr lang="en-US" sz="1600" b="1" dirty="0">
                <a:solidFill>
                  <a:srgbClr val="000000"/>
                </a:solidFill>
              </a:rPr>
              <a:t>“Always Clean is Everyone's Responsibility”</a:t>
            </a:r>
          </a:p>
          <a:p>
            <a:pPr fontAlgn="base">
              <a:spcBef>
                <a:spcPct val="0"/>
              </a:spcBef>
              <a:spcAft>
                <a:spcPct val="0"/>
              </a:spcAft>
            </a:pPr>
            <a:r>
              <a:rPr lang="en-US" sz="1600" b="1" dirty="0">
                <a:solidFill>
                  <a:srgbClr val="000000"/>
                </a:solidFill>
              </a:rPr>
              <a:t>Video Team: </a:t>
            </a:r>
          </a:p>
          <a:p>
            <a:pPr fontAlgn="base">
              <a:spcBef>
                <a:spcPct val="0"/>
              </a:spcBef>
              <a:spcAft>
                <a:spcPct val="0"/>
              </a:spcAft>
            </a:pPr>
            <a:endParaRPr lang="en-US" sz="1400" b="1" dirty="0">
              <a:solidFill>
                <a:srgbClr val="000000"/>
              </a:solidFill>
            </a:endParaRPr>
          </a:p>
          <a:p>
            <a:pPr marL="285750" indent="-285750" fontAlgn="base">
              <a:spcBef>
                <a:spcPct val="0"/>
              </a:spcBef>
              <a:spcAft>
                <a:spcPct val="0"/>
              </a:spcAft>
              <a:buFont typeface="Arial" panose="020B0604020202020204" pitchFamily="34" charset="0"/>
              <a:buChar char="•"/>
            </a:pPr>
            <a:r>
              <a:rPr lang="en-US" sz="1400" dirty="0">
                <a:solidFill>
                  <a:srgbClr val="000000"/>
                </a:solidFill>
              </a:rPr>
              <a:t>Kim </a:t>
            </a:r>
            <a:r>
              <a:rPr lang="en-US" sz="1400" dirty="0" err="1">
                <a:solidFill>
                  <a:srgbClr val="000000"/>
                </a:solidFill>
              </a:rPr>
              <a:t>Lemna</a:t>
            </a:r>
            <a:r>
              <a:rPr lang="en-US" sz="1400" dirty="0">
                <a:solidFill>
                  <a:srgbClr val="000000"/>
                </a:solidFill>
              </a:rPr>
              <a:t>-Dudeck</a:t>
            </a:r>
          </a:p>
          <a:p>
            <a:pPr marL="285750" indent="-285750" fontAlgn="base">
              <a:spcBef>
                <a:spcPct val="0"/>
              </a:spcBef>
              <a:spcAft>
                <a:spcPct val="0"/>
              </a:spcAft>
              <a:buFont typeface="Arial" panose="020B0604020202020204" pitchFamily="34" charset="0"/>
              <a:buChar char="•"/>
            </a:pPr>
            <a:r>
              <a:rPr lang="en-US" sz="1400" dirty="0">
                <a:solidFill>
                  <a:srgbClr val="000000"/>
                </a:solidFill>
              </a:rPr>
              <a:t>Michael </a:t>
            </a:r>
            <a:r>
              <a:rPr lang="en-US" sz="1400" dirty="0" err="1">
                <a:solidFill>
                  <a:srgbClr val="000000"/>
                </a:solidFill>
              </a:rPr>
              <a:t>Chivers</a:t>
            </a:r>
            <a:r>
              <a:rPr lang="en-US" sz="1400" dirty="0">
                <a:solidFill>
                  <a:srgbClr val="000000"/>
                </a:solidFill>
              </a:rPr>
              <a:t> </a:t>
            </a:r>
          </a:p>
          <a:p>
            <a:pPr marL="285750" indent="-285750" fontAlgn="base">
              <a:spcBef>
                <a:spcPct val="0"/>
              </a:spcBef>
              <a:spcAft>
                <a:spcPct val="0"/>
              </a:spcAft>
              <a:buFont typeface="Arial" panose="020B0604020202020204" pitchFamily="34" charset="0"/>
              <a:buChar char="•"/>
            </a:pPr>
            <a:r>
              <a:rPr lang="en-US" sz="1400" dirty="0">
                <a:solidFill>
                  <a:srgbClr val="000000"/>
                </a:solidFill>
              </a:rPr>
              <a:t>Jeff </a:t>
            </a:r>
            <a:r>
              <a:rPr lang="en-US" sz="1400" dirty="0" err="1">
                <a:solidFill>
                  <a:srgbClr val="000000"/>
                </a:solidFill>
              </a:rPr>
              <a:t>Tinkey</a:t>
            </a:r>
            <a:endParaRPr lang="en-US" sz="1400" dirty="0">
              <a:solidFill>
                <a:srgbClr val="000000"/>
              </a:solidFill>
            </a:endParaRPr>
          </a:p>
          <a:p>
            <a:pPr marL="285750" indent="-285750" fontAlgn="base">
              <a:spcBef>
                <a:spcPct val="0"/>
              </a:spcBef>
              <a:spcAft>
                <a:spcPct val="0"/>
              </a:spcAft>
              <a:buFont typeface="Arial" panose="020B0604020202020204" pitchFamily="34" charset="0"/>
              <a:buChar char="•"/>
            </a:pPr>
            <a:r>
              <a:rPr lang="en-US" sz="1400" dirty="0">
                <a:solidFill>
                  <a:srgbClr val="000000"/>
                </a:solidFill>
              </a:rPr>
              <a:t>John </a:t>
            </a:r>
            <a:r>
              <a:rPr lang="en-US" sz="1400" dirty="0" err="1">
                <a:solidFill>
                  <a:srgbClr val="000000"/>
                </a:solidFill>
              </a:rPr>
              <a:t>LaRochelle</a:t>
            </a:r>
            <a:endParaRPr lang="en-US" sz="1400" dirty="0">
              <a:solidFill>
                <a:srgbClr val="000000"/>
              </a:solidFill>
            </a:endParaRPr>
          </a:p>
          <a:p>
            <a:pPr marL="285750" indent="-285750" fontAlgn="base">
              <a:spcBef>
                <a:spcPct val="0"/>
              </a:spcBef>
              <a:spcAft>
                <a:spcPct val="0"/>
              </a:spcAft>
              <a:buFont typeface="Arial" panose="020B0604020202020204" pitchFamily="34" charset="0"/>
              <a:buChar char="•"/>
            </a:pPr>
            <a:r>
              <a:rPr lang="en-US" sz="1400" dirty="0">
                <a:solidFill>
                  <a:srgbClr val="000000"/>
                </a:solidFill>
              </a:rPr>
              <a:t>Larry </a:t>
            </a:r>
            <a:r>
              <a:rPr lang="en-US" sz="1400" dirty="0" err="1">
                <a:solidFill>
                  <a:srgbClr val="000000"/>
                </a:solidFill>
              </a:rPr>
              <a:t>Garrone</a:t>
            </a:r>
            <a:endParaRPr lang="en-US" sz="1400" dirty="0">
              <a:solidFill>
                <a:srgbClr val="000000"/>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254642"/>
            <a:ext cx="6096000" cy="3429000"/>
          </a:xfrm>
          <a:prstGeom prst="rect">
            <a:avLst/>
          </a:prstGeom>
        </p:spPr>
      </p:pic>
    </p:spTree>
    <p:extLst>
      <p:ext uri="{BB962C8B-B14F-4D97-AF65-F5344CB8AC3E}">
        <p14:creationId xmlns:p14="http://schemas.microsoft.com/office/powerpoint/2010/main" val="361224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2016 Spirit of Sodexo NORAM Gold Winner</a:t>
            </a:r>
            <a:endParaRPr lang="en-US" b="1" dirty="0"/>
          </a:p>
        </p:txBody>
      </p:sp>
      <p:sp>
        <p:nvSpPr>
          <p:cNvPr id="4" name="Slide Number Placeholder 3"/>
          <p:cNvSpPr>
            <a:spLocks noGrp="1"/>
          </p:cNvSpPr>
          <p:nvPr>
            <p:ph type="sldNum" sz="quarter" idx="13"/>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17</a:t>
            </a:fld>
            <a:r>
              <a:rPr lang="en-US">
                <a:solidFill>
                  <a:srgbClr val="000000"/>
                </a:solidFill>
              </a:rPr>
              <a:t> – </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468813" y="1676400"/>
            <a:ext cx="45815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2772" y="2027716"/>
            <a:ext cx="4086042" cy="275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87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1" y="228600"/>
            <a:ext cx="7195704" cy="738664"/>
          </a:xfrm>
          <a:prstGeom prst="rect">
            <a:avLst/>
          </a:prstGeom>
          <a:solidFill>
            <a:srgbClr val="960000"/>
          </a:solidFill>
        </p:spPr>
        <p:txBody>
          <a:bodyPr wrap="square">
            <a:spAutoFit/>
          </a:bodyPr>
          <a:lstStyle/>
          <a:p>
            <a:pPr algn="ctr"/>
            <a:r>
              <a:rPr lang="en-US" sz="2400" b="1" dirty="0">
                <a:solidFill>
                  <a:srgbClr val="FFFFFF"/>
                </a:solidFill>
                <a:latin typeface="Calibri"/>
              </a:rPr>
              <a:t>Chula Vista Billboard</a:t>
            </a:r>
          </a:p>
          <a:p>
            <a:pPr algn="ctr"/>
            <a:r>
              <a:rPr lang="en-US" dirty="0">
                <a:solidFill>
                  <a:srgbClr val="FFFFFF"/>
                </a:solidFill>
                <a:latin typeface="Calibri"/>
              </a:rPr>
              <a:t>October 24 – November 24,2016</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047997"/>
            <a:ext cx="8877300" cy="4467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83816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Expressly For You at Sharp HealthCare System Wide</a:t>
            </a:r>
            <a:endParaRPr lang="en-US" b="1" dirty="0"/>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46888" y="1116307"/>
            <a:ext cx="1577712" cy="236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ChampagneL\AppData\Local\Microsoft\Windows\Temporary Internet Files\Content.Outlook\1PNXPO4W\DSC_012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0343" y="3599793"/>
            <a:ext cx="3733346" cy="249555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48426" y="1696461"/>
            <a:ext cx="2466974" cy="163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77753">
            <a:off x="2268527" y="1234311"/>
            <a:ext cx="2043124" cy="4876800"/>
          </a:xfrm>
          <a:prstGeom prst="rect">
            <a:avLst/>
          </a:prstGeom>
          <a:effectLst>
            <a:outerShdw blurRad="50800" dist="38100" dir="5400000" algn="t" rotWithShape="0">
              <a:prstClr val="black">
                <a:alpha val="40000"/>
              </a:prstClr>
            </a:outerShdw>
          </a:effectLst>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600" y="1371600"/>
            <a:ext cx="2043124" cy="48768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31687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Outstanding </a:t>
            </a:r>
            <a:r>
              <a:rPr lang="en-US" dirty="0"/>
              <a:t>Recycling </a:t>
            </a:r>
            <a:r>
              <a:rPr lang="en-US" dirty="0" smtClean="0"/>
              <a:t>Program: Sharp HealthCare </a:t>
            </a:r>
            <a:endParaRPr lang="en-US" dirty="0"/>
          </a:p>
        </p:txBody>
      </p:sp>
      <p:sp>
        <p:nvSpPr>
          <p:cNvPr id="3" name="Slide Number Placeholder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2</a:t>
            </a:fld>
            <a:r>
              <a:rPr lang="en-US">
                <a:solidFill>
                  <a:srgbClr val="000000"/>
                </a:solidFill>
              </a:rPr>
              <a:t> –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219200"/>
            <a:ext cx="9144000" cy="195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5301" y="5486400"/>
            <a:ext cx="8153400" cy="646331"/>
          </a:xfrm>
          <a:prstGeom prst="rect">
            <a:avLst/>
          </a:prstGeom>
        </p:spPr>
        <p:txBody>
          <a:bodyPr wrap="square">
            <a:spAutoFit/>
          </a:bodyPr>
          <a:lstStyle/>
          <a:p>
            <a:pPr algn="ctr" fontAlgn="base">
              <a:spcBef>
                <a:spcPct val="0"/>
              </a:spcBef>
              <a:spcAft>
                <a:spcPct val="0"/>
              </a:spcAft>
            </a:pPr>
            <a:r>
              <a:rPr lang="en-US" b="1" dirty="0" err="1">
                <a:solidFill>
                  <a:srgbClr val="000000"/>
                </a:solidFill>
              </a:rPr>
              <a:t>CRRA</a:t>
            </a:r>
            <a:r>
              <a:rPr lang="en-US" b="1" dirty="0">
                <a:solidFill>
                  <a:srgbClr val="000000"/>
                </a:solidFill>
              </a:rPr>
              <a:t> Awards will be presented at the 41st Annual Conference &amp; Tradeshow held this August 20-23, 2017</a:t>
            </a:r>
          </a:p>
        </p:txBody>
      </p:sp>
      <p:sp>
        <p:nvSpPr>
          <p:cNvPr id="5" name="Rectangle 4"/>
          <p:cNvSpPr/>
          <p:nvPr/>
        </p:nvSpPr>
        <p:spPr>
          <a:xfrm>
            <a:off x="533400" y="3534925"/>
            <a:ext cx="8458200" cy="2308324"/>
          </a:xfrm>
          <a:prstGeom prst="rect">
            <a:avLst/>
          </a:prstGeom>
        </p:spPr>
        <p:txBody>
          <a:bodyPr wrap="square">
            <a:spAutoFit/>
          </a:bodyPr>
          <a:lstStyle/>
          <a:p>
            <a:pPr fontAlgn="base">
              <a:spcBef>
                <a:spcPct val="0"/>
              </a:spcBef>
              <a:spcAft>
                <a:spcPct val="0"/>
              </a:spcAft>
            </a:pPr>
            <a:r>
              <a:rPr lang="en-US" b="1" dirty="0">
                <a:solidFill>
                  <a:srgbClr val="000000"/>
                </a:solidFill>
              </a:rPr>
              <a:t>Outstanding Recycling Program </a:t>
            </a:r>
            <a:r>
              <a:rPr lang="en-US" dirty="0">
                <a:solidFill>
                  <a:srgbClr val="000000"/>
                </a:solidFill>
              </a:rPr>
              <a:t>~  Awarded to a business, government agency, community-based organization or school that has excelled in implementing and carrying out a recycling and/or diversion program.</a:t>
            </a:r>
          </a:p>
          <a:p>
            <a:pPr fontAlgn="base">
              <a:spcBef>
                <a:spcPct val="0"/>
              </a:spcBef>
              <a:spcAft>
                <a:spcPct val="0"/>
              </a:spcAft>
            </a:pPr>
            <a:endParaRPr lang="en-US" dirty="0">
              <a:solidFill>
                <a:srgbClr val="000000"/>
              </a:solidFill>
            </a:endParaRPr>
          </a:p>
          <a:p>
            <a:pPr marL="285750" indent="-285750" fontAlgn="base">
              <a:spcBef>
                <a:spcPct val="0"/>
              </a:spcBef>
              <a:spcAft>
                <a:spcPct val="0"/>
              </a:spcAft>
              <a:buFont typeface="Arial" panose="020B0604020202020204" pitchFamily="34" charset="0"/>
              <a:buChar char="•"/>
            </a:pPr>
            <a:r>
              <a:rPr lang="en-US" dirty="0">
                <a:solidFill>
                  <a:srgbClr val="000000"/>
                </a:solidFill>
              </a:rPr>
              <a:t>This is the first statewide recycling award that Sharp HealthCare has received</a:t>
            </a:r>
          </a:p>
          <a:p>
            <a:pPr marL="285750" indent="-285750" fontAlgn="base">
              <a:spcBef>
                <a:spcPct val="0"/>
              </a:spcBef>
              <a:spcAft>
                <a:spcPct val="0"/>
              </a:spcAft>
              <a:buFont typeface="Arial" panose="020B0604020202020204" pitchFamily="34" charset="0"/>
              <a:buChar char="•"/>
            </a:pPr>
            <a:r>
              <a:rPr lang="en-US" dirty="0">
                <a:solidFill>
                  <a:srgbClr val="000000"/>
                </a:solidFill>
              </a:rPr>
              <a:t>Evolution of recycling program with the recent food waste diversion programs</a:t>
            </a:r>
          </a:p>
          <a:p>
            <a:pPr marL="285750" indent="-285750" fontAlgn="base">
              <a:spcBef>
                <a:spcPct val="0"/>
              </a:spcBef>
              <a:spcAft>
                <a:spcPct val="0"/>
              </a:spcAft>
              <a:buFont typeface="Arial" panose="020B0604020202020204" pitchFamily="34" charset="0"/>
              <a:buChar char="•"/>
            </a:pPr>
            <a:endParaRPr lang="en-US" dirty="0">
              <a:solidFill>
                <a:srgbClr val="000000"/>
              </a:solidFill>
            </a:endParaRPr>
          </a:p>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287950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E3E44C-EB95-4C42-B486-6E815C7CA44D}" type="slidenum">
              <a:rPr lang="en-US">
                <a:solidFill>
                  <a:srgbClr val="000000"/>
                </a:solidFill>
              </a:rPr>
              <a:pPr/>
              <a:t>20</a:t>
            </a:fld>
            <a:endParaRPr lang="en-US">
              <a:solidFill>
                <a:srgbClr val="0000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2600325"/>
            <a:ext cx="48101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 y="795337"/>
            <a:ext cx="361950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286000" y="3581400"/>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57824" y="1752600"/>
            <a:ext cx="2124075" cy="1009650"/>
          </a:xfrm>
          <a:prstGeom prst="rect">
            <a:avLst/>
          </a:prstGeom>
        </p:spPr>
      </p:pic>
      <p:sp>
        <p:nvSpPr>
          <p:cNvPr id="10" name="Title 1"/>
          <p:cNvSpPr txBox="1">
            <a:spLocks/>
          </p:cNvSpPr>
          <p:nvPr/>
        </p:nvSpPr>
        <p:spPr>
          <a:xfrm>
            <a:off x="406474" y="76200"/>
            <a:ext cx="8534400" cy="550508"/>
          </a:xfrm>
          <a:prstGeom prst="rect">
            <a:avLst/>
          </a:prstGeom>
          <a:solidFill>
            <a:srgbClr val="C00000"/>
          </a:solidFill>
        </p:spPr>
        <p:txBody>
          <a:bodyPr/>
          <a:lst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a:lstStyle>
          <a:p>
            <a:r>
              <a:rPr lang="en-US" b="1" kern="0" dirty="0" smtClean="0">
                <a:solidFill>
                  <a:srgbClr val="FFFFFF"/>
                </a:solidFill>
              </a:rPr>
              <a:t>Sodexo </a:t>
            </a:r>
            <a:r>
              <a:rPr lang="en-US" b="1" kern="0" dirty="0" err="1" smtClean="0">
                <a:solidFill>
                  <a:srgbClr val="FFFFFF"/>
                </a:solidFill>
              </a:rPr>
              <a:t>MiSoFi</a:t>
            </a:r>
            <a:r>
              <a:rPr lang="en-US" b="1" kern="0" dirty="0" smtClean="0">
                <a:solidFill>
                  <a:srgbClr val="FFFFFF"/>
                </a:solidFill>
              </a:rPr>
              <a:t> at Sharp HealthCare – System wide</a:t>
            </a:r>
            <a:endParaRPr lang="en-US" b="1" kern="0" dirty="0">
              <a:solidFill>
                <a:srgbClr val="FFFFFF"/>
              </a:solidFill>
            </a:endParaRPr>
          </a:p>
        </p:txBody>
      </p:sp>
    </p:spTree>
    <p:extLst>
      <p:ext uri="{BB962C8B-B14F-4D97-AF65-F5344CB8AC3E}">
        <p14:creationId xmlns:p14="http://schemas.microsoft.com/office/powerpoint/2010/main" val="41252668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550508"/>
          </a:xfrm>
          <a:solidFill>
            <a:srgbClr val="C00000"/>
          </a:solidFill>
        </p:spPr>
        <p:txBody>
          <a:bodyPr/>
          <a:lstStyle/>
          <a:p>
            <a:pPr algn="l"/>
            <a:r>
              <a:rPr lang="en-US" b="1" dirty="0" smtClean="0"/>
              <a:t>Mindful Fresh Pantry and Mindful To GO – System wide</a:t>
            </a:r>
            <a:endParaRPr lang="en-US" b="1" dirty="0"/>
          </a:p>
        </p:txBody>
      </p:sp>
      <p:grpSp>
        <p:nvGrpSpPr>
          <p:cNvPr id="9" name="Group 8"/>
          <p:cNvGrpSpPr/>
          <p:nvPr/>
        </p:nvGrpSpPr>
        <p:grpSpPr>
          <a:xfrm>
            <a:off x="457200" y="4114800"/>
            <a:ext cx="4724400" cy="2055167"/>
            <a:chOff x="457200" y="4114800"/>
            <a:chExt cx="4724400" cy="2055167"/>
          </a:xfrm>
        </p:grpSpPr>
        <p:sp>
          <p:nvSpPr>
            <p:cNvPr id="10" name="TextBox 9"/>
            <p:cNvSpPr txBox="1"/>
            <p:nvPr/>
          </p:nvSpPr>
          <p:spPr>
            <a:xfrm>
              <a:off x="457200" y="5025085"/>
              <a:ext cx="1447800" cy="1031051"/>
            </a:xfrm>
            <a:prstGeom prst="rect">
              <a:avLst/>
            </a:prstGeom>
            <a:noFill/>
          </p:spPr>
          <p:txBody>
            <a:bodyPr wrap="square" rtlCol="0">
              <a:spAutoFit/>
            </a:bodyPr>
            <a:lstStyle/>
            <a:p>
              <a:pPr algn="ctr"/>
              <a:r>
                <a:rPr lang="en-US" sz="1000" b="1" cap="all" dirty="0">
                  <a:solidFill>
                    <a:prstClr val="black"/>
                  </a:solidFill>
                </a:rPr>
                <a:t>SWIPE</a:t>
              </a:r>
            </a:p>
            <a:p>
              <a:pPr algn="ctr"/>
              <a:r>
                <a:rPr lang="en-US" sz="800" dirty="0">
                  <a:solidFill>
                    <a:prstClr val="black"/>
                  </a:solidFill>
                </a:rPr>
                <a:t>Swipe your credit card to open the door. Don’t worry — you won’t be charged unless you decide to take an item out of the kiosk!</a:t>
              </a:r>
            </a:p>
            <a:p>
              <a:pPr>
                <a:lnSpc>
                  <a:spcPct val="110000"/>
                </a:lnSpc>
              </a:pPr>
              <a:endParaRPr lang="en-US" sz="1000" dirty="0">
                <a:solidFill>
                  <a:prstClr val="white"/>
                </a:solidFill>
                <a:cs typeface="Arial"/>
              </a:endParaRPr>
            </a:p>
          </p:txBody>
        </p:sp>
        <p:sp>
          <p:nvSpPr>
            <p:cNvPr id="11" name="TextBox 10"/>
            <p:cNvSpPr txBox="1"/>
            <p:nvPr/>
          </p:nvSpPr>
          <p:spPr>
            <a:xfrm>
              <a:off x="2000151" y="5033755"/>
              <a:ext cx="1447800" cy="1031051"/>
            </a:xfrm>
            <a:prstGeom prst="rect">
              <a:avLst/>
            </a:prstGeom>
            <a:noFill/>
          </p:spPr>
          <p:txBody>
            <a:bodyPr wrap="square" rtlCol="0">
              <a:spAutoFit/>
            </a:bodyPr>
            <a:lstStyle/>
            <a:p>
              <a:pPr algn="ctr"/>
              <a:r>
                <a:rPr lang="en-US" sz="1000" b="1" cap="all" dirty="0">
                  <a:solidFill>
                    <a:prstClr val="black"/>
                  </a:solidFill>
                </a:rPr>
                <a:t>GRAB</a:t>
              </a:r>
            </a:p>
            <a:p>
              <a:pPr algn="ctr"/>
              <a:r>
                <a:rPr lang="en-US" sz="800" dirty="0">
                  <a:solidFill>
                    <a:prstClr val="black"/>
                  </a:solidFill>
                </a:rPr>
                <a:t>It is like your refrigerator at home. We think you should be able to pick up and look at your food before deciding to eat it.</a:t>
              </a:r>
            </a:p>
            <a:p>
              <a:pPr>
                <a:lnSpc>
                  <a:spcPct val="110000"/>
                </a:lnSpc>
              </a:pPr>
              <a:endParaRPr lang="en-US" sz="1000" dirty="0">
                <a:solidFill>
                  <a:prstClr val="white"/>
                </a:solidFill>
                <a:cs typeface="Arial"/>
              </a:endParaRPr>
            </a:p>
          </p:txBody>
        </p:sp>
        <p:sp>
          <p:nvSpPr>
            <p:cNvPr id="12" name="TextBox 11"/>
            <p:cNvSpPr txBox="1"/>
            <p:nvPr/>
          </p:nvSpPr>
          <p:spPr>
            <a:xfrm>
              <a:off x="3657600" y="5015805"/>
              <a:ext cx="1524000" cy="1154162"/>
            </a:xfrm>
            <a:prstGeom prst="rect">
              <a:avLst/>
            </a:prstGeom>
            <a:noFill/>
          </p:spPr>
          <p:txBody>
            <a:bodyPr wrap="square" rtlCol="0">
              <a:spAutoFit/>
            </a:bodyPr>
            <a:lstStyle/>
            <a:p>
              <a:pPr algn="ctr"/>
              <a:r>
                <a:rPr lang="en-US" sz="1000" b="1" cap="all" dirty="0">
                  <a:solidFill>
                    <a:prstClr val="black"/>
                  </a:solidFill>
                </a:rPr>
                <a:t>GO</a:t>
              </a:r>
            </a:p>
            <a:p>
              <a:pPr algn="ctr"/>
              <a:r>
                <a:rPr lang="en-US" sz="800" dirty="0">
                  <a:solidFill>
                    <a:prstClr val="black"/>
                  </a:solidFill>
                </a:rPr>
                <a:t>Found something you like? Just take it out of the kiosk and shut the door. Our smart technology will know what you took and charge you accordingly.</a:t>
              </a:r>
            </a:p>
            <a:p>
              <a:pPr>
                <a:lnSpc>
                  <a:spcPct val="110000"/>
                </a:lnSpc>
              </a:pPr>
              <a:endParaRPr lang="en-US" sz="1000" dirty="0">
                <a:solidFill>
                  <a:prstClr val="white"/>
                </a:solidFill>
                <a:cs typeface="Aria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626" y="4114800"/>
              <a:ext cx="4514850" cy="1008795"/>
            </a:xfrm>
            <a:prstGeom prst="rect">
              <a:avLst/>
            </a:prstGeom>
          </p:spPr>
        </p:pic>
      </p:grpSp>
      <p:sp>
        <p:nvSpPr>
          <p:cNvPr id="14" name="TextBox 13"/>
          <p:cNvSpPr txBox="1"/>
          <p:nvPr/>
        </p:nvSpPr>
        <p:spPr>
          <a:xfrm>
            <a:off x="1371600" y="955958"/>
            <a:ext cx="2347117" cy="261610"/>
          </a:xfrm>
          <a:prstGeom prst="rect">
            <a:avLst/>
          </a:prstGeom>
          <a:solidFill>
            <a:srgbClr val="C2D69A"/>
          </a:solidFill>
        </p:spPr>
        <p:txBody>
          <a:bodyPr wrap="none" rtlCol="0">
            <a:spAutoFit/>
          </a:bodyPr>
          <a:lstStyle/>
          <a:p>
            <a:pPr>
              <a:lnSpc>
                <a:spcPct val="110000"/>
              </a:lnSpc>
            </a:pPr>
            <a:r>
              <a:rPr lang="en-US" sz="1000" b="1" dirty="0">
                <a:solidFill>
                  <a:prstClr val="white"/>
                </a:solidFill>
                <a:cs typeface="Arial"/>
              </a:rPr>
              <a:t>FRESH VENDING 24 HOURS A DAY</a:t>
            </a:r>
          </a:p>
        </p:txBody>
      </p:sp>
      <p:sp>
        <p:nvSpPr>
          <p:cNvPr id="15" name="TextBox 14"/>
          <p:cNvSpPr txBox="1"/>
          <p:nvPr/>
        </p:nvSpPr>
        <p:spPr>
          <a:xfrm>
            <a:off x="5867400" y="938447"/>
            <a:ext cx="2744662" cy="261610"/>
          </a:xfrm>
          <a:prstGeom prst="rect">
            <a:avLst/>
          </a:prstGeom>
          <a:solidFill>
            <a:srgbClr val="C2D69A"/>
          </a:solidFill>
        </p:spPr>
        <p:txBody>
          <a:bodyPr wrap="none" rtlCol="0">
            <a:spAutoFit/>
          </a:bodyPr>
          <a:lstStyle/>
          <a:p>
            <a:pPr>
              <a:lnSpc>
                <a:spcPct val="110000"/>
              </a:lnSpc>
            </a:pPr>
            <a:r>
              <a:rPr lang="en-US" sz="1000" b="1" dirty="0">
                <a:solidFill>
                  <a:prstClr val="white"/>
                </a:solidFill>
                <a:cs typeface="Arial"/>
              </a:rPr>
              <a:t>MINDFUL CAFÉ AT SHARP HEALTHCARE</a:t>
            </a:r>
          </a:p>
        </p:txBody>
      </p:sp>
      <p:sp>
        <p:nvSpPr>
          <p:cNvPr id="16" name="TextBox 15"/>
          <p:cNvSpPr txBox="1"/>
          <p:nvPr/>
        </p:nvSpPr>
        <p:spPr>
          <a:xfrm>
            <a:off x="5153025" y="1262390"/>
            <a:ext cx="3714850" cy="261610"/>
          </a:xfrm>
          <a:prstGeom prst="rect">
            <a:avLst/>
          </a:prstGeom>
          <a:noFill/>
        </p:spPr>
        <p:txBody>
          <a:bodyPr wrap="square" rtlCol="0">
            <a:spAutoFit/>
          </a:bodyPr>
          <a:lstStyle/>
          <a:p>
            <a:pPr>
              <a:lnSpc>
                <a:spcPct val="110000"/>
              </a:lnSpc>
            </a:pPr>
            <a:r>
              <a:rPr lang="en-US" sz="1000" i="1" dirty="0">
                <a:solidFill>
                  <a:prstClr val="black"/>
                </a:solidFill>
                <a:cs typeface="Arial"/>
              </a:rPr>
              <a:t>Nutritional information is displayed and food is made to order.</a:t>
            </a:r>
          </a:p>
        </p:txBody>
      </p:sp>
      <p:sp>
        <p:nvSpPr>
          <p:cNvPr id="17" name="TextBox 16"/>
          <p:cNvSpPr txBox="1"/>
          <p:nvPr/>
        </p:nvSpPr>
        <p:spPr>
          <a:xfrm>
            <a:off x="5638800" y="5004881"/>
            <a:ext cx="3483646" cy="938719"/>
          </a:xfrm>
          <a:prstGeom prst="rect">
            <a:avLst/>
          </a:prstGeom>
          <a:noFill/>
        </p:spPr>
        <p:txBody>
          <a:bodyPr wrap="none" rtlCol="0">
            <a:spAutoFit/>
          </a:bodyPr>
          <a:lstStyle/>
          <a:p>
            <a:pPr>
              <a:lnSpc>
                <a:spcPct val="110000"/>
              </a:lnSpc>
            </a:pPr>
            <a:r>
              <a:rPr lang="en-US" sz="1000" b="1" dirty="0">
                <a:solidFill>
                  <a:prstClr val="black"/>
                </a:solidFill>
                <a:cs typeface="Arial"/>
              </a:rPr>
              <a:t>Available for your convenience - all in one place: </a:t>
            </a:r>
          </a:p>
          <a:p>
            <a:pPr marL="171450" indent="-171450">
              <a:lnSpc>
                <a:spcPct val="110000"/>
              </a:lnSpc>
              <a:buClr>
                <a:srgbClr val="9BBB59"/>
              </a:buClr>
              <a:buFont typeface="Wingdings" panose="05000000000000000000" pitchFamily="2" charset="2"/>
              <a:buChar char="Ø"/>
            </a:pPr>
            <a:r>
              <a:rPr lang="en-US" sz="1000" dirty="0">
                <a:solidFill>
                  <a:prstClr val="black"/>
                </a:solidFill>
                <a:cs typeface="Arial"/>
              </a:rPr>
              <a:t>On-line menus, accessible from your desktop or phone.</a:t>
            </a:r>
          </a:p>
          <a:p>
            <a:pPr marL="171450" indent="-171450">
              <a:lnSpc>
                <a:spcPct val="110000"/>
              </a:lnSpc>
              <a:buClr>
                <a:srgbClr val="9BBB59"/>
              </a:buClr>
              <a:buFont typeface="Wingdings" panose="05000000000000000000" pitchFamily="2" charset="2"/>
              <a:buChar char="Ø"/>
            </a:pPr>
            <a:r>
              <a:rPr lang="en-US" sz="1000" dirty="0">
                <a:solidFill>
                  <a:prstClr val="black"/>
                </a:solidFill>
                <a:cs typeface="Arial"/>
              </a:rPr>
              <a:t>Mobile Take-Out:  Order a head.  Pick it up.  </a:t>
            </a:r>
          </a:p>
          <a:p>
            <a:pPr marL="171450" indent="-171450">
              <a:lnSpc>
                <a:spcPct val="110000"/>
              </a:lnSpc>
              <a:buClr>
                <a:srgbClr val="9BBB59"/>
              </a:buClr>
              <a:buFont typeface="Wingdings" panose="05000000000000000000" pitchFamily="2" charset="2"/>
              <a:buChar char="Ø"/>
            </a:pPr>
            <a:r>
              <a:rPr lang="en-US" sz="1000" dirty="0">
                <a:solidFill>
                  <a:prstClr val="black"/>
                </a:solidFill>
                <a:cs typeface="Arial"/>
              </a:rPr>
              <a:t>On-line Catering Services.</a:t>
            </a:r>
          </a:p>
          <a:p>
            <a:pPr>
              <a:lnSpc>
                <a:spcPct val="110000"/>
              </a:lnSpc>
            </a:pPr>
            <a:endParaRPr lang="en-US" sz="1000" dirty="0">
              <a:solidFill>
                <a:prstClr val="black"/>
              </a:solidFill>
              <a:cs typeface="Arial"/>
            </a:endParaRPr>
          </a:p>
        </p:txBody>
      </p:sp>
      <p:sp>
        <p:nvSpPr>
          <p:cNvPr id="18" name="TextBox 17"/>
          <p:cNvSpPr txBox="1"/>
          <p:nvPr/>
        </p:nvSpPr>
        <p:spPr>
          <a:xfrm>
            <a:off x="5938733" y="4260436"/>
            <a:ext cx="2688557" cy="584775"/>
          </a:xfrm>
          <a:prstGeom prst="rect">
            <a:avLst/>
          </a:prstGeom>
          <a:noFill/>
        </p:spPr>
        <p:txBody>
          <a:bodyPr wrap="none" rtlCol="0">
            <a:spAutoFit/>
          </a:bodyPr>
          <a:lstStyle/>
          <a:p>
            <a:pPr algn="ctr"/>
            <a:r>
              <a:rPr lang="en-US" sz="1600" b="1" u="sng" dirty="0">
                <a:solidFill>
                  <a:srgbClr val="F79646"/>
                </a:solidFill>
                <a:latin typeface="Calibri"/>
                <a:ea typeface="Calibri"/>
                <a:cs typeface="Times New Roman"/>
              </a:rPr>
              <a:t>Mindful Café </a:t>
            </a:r>
            <a:endParaRPr lang="en-US" sz="1050" dirty="0">
              <a:solidFill>
                <a:prstClr val="black"/>
              </a:solidFill>
              <a:latin typeface="Calibri"/>
              <a:ea typeface="Calibri"/>
              <a:cs typeface="Times New Roman"/>
            </a:endParaRPr>
          </a:p>
          <a:p>
            <a:r>
              <a:rPr lang="en-US" sz="1600" b="1" dirty="0">
                <a:ln w="9525" cap="flat" cmpd="sng" algn="ctr">
                  <a:solidFill>
                    <a:srgbClr val="FEFEFE"/>
                  </a:solidFill>
                  <a:prstDash val="solid"/>
                  <a:round/>
                </a:ln>
                <a:solidFill>
                  <a:srgbClr val="9BBB59"/>
                </a:solidFill>
                <a:effectLst>
                  <a:outerShdw blurRad="50000" dist="50800" dir="7500000" algn="tl">
                    <a:srgbClr val="000000">
                      <a:alpha val="35000"/>
                    </a:srgbClr>
                  </a:outerShdw>
                </a:effectLst>
                <a:latin typeface="Sansa Pro Bold"/>
                <a:ea typeface="Calibri"/>
                <a:cs typeface="Times New Roman"/>
              </a:rPr>
              <a:t>your online go-to place</a:t>
            </a:r>
            <a:endParaRPr lang="en-US" sz="1600" dirty="0">
              <a:solidFill>
                <a:prstClr val="white"/>
              </a:solidFill>
              <a:cs typeface="Arial"/>
            </a:endParaRPr>
          </a:p>
        </p:txBody>
      </p:sp>
      <p:pic>
        <p:nvPicPr>
          <p:cNvPr id="2048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600" y="1493838"/>
            <a:ext cx="1719263"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09600" y="1275534"/>
            <a:ext cx="3743424" cy="248466"/>
          </a:xfrm>
          <a:prstGeom prst="rect">
            <a:avLst/>
          </a:prstGeom>
          <a:noFill/>
        </p:spPr>
        <p:txBody>
          <a:bodyPr wrap="square" rtlCol="0">
            <a:spAutoFit/>
          </a:bodyPr>
          <a:lstStyle/>
          <a:p>
            <a:pPr algn="r">
              <a:lnSpc>
                <a:spcPct val="110000"/>
              </a:lnSpc>
            </a:pPr>
            <a:r>
              <a:rPr lang="en-US" sz="1000" i="1" dirty="0">
                <a:solidFill>
                  <a:prstClr val="black"/>
                </a:solidFill>
                <a:cs typeface="Arial"/>
              </a:rPr>
              <a:t>Mindful Pantry provides 24/7 access to healthy fresh foods. </a:t>
            </a:r>
          </a:p>
        </p:txBody>
      </p:sp>
      <p:grpSp>
        <p:nvGrpSpPr>
          <p:cNvPr id="21" name="Group 20"/>
          <p:cNvGrpSpPr/>
          <p:nvPr/>
        </p:nvGrpSpPr>
        <p:grpSpPr>
          <a:xfrm>
            <a:off x="4410075" y="1454564"/>
            <a:ext cx="4573726" cy="2965036"/>
            <a:chOff x="4410075" y="1454564"/>
            <a:chExt cx="4573726" cy="2965036"/>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0075" y="1454564"/>
              <a:ext cx="4573726" cy="2965036"/>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8943" y="1981200"/>
              <a:ext cx="521576" cy="247924"/>
            </a:xfrm>
            <a:prstGeom prst="rect">
              <a:avLst/>
            </a:prstGeom>
          </p:spPr>
        </p:pic>
        <p:pic>
          <p:nvPicPr>
            <p:cNvPr id="25" name="Pictur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1225" y="2570107"/>
              <a:ext cx="441763" cy="209986"/>
            </a:xfrm>
            <a:prstGeom prst="rect">
              <a:avLst/>
            </a:prstGeom>
          </p:spPr>
        </p:pic>
      </p:grpSp>
    </p:spTree>
    <p:extLst>
      <p:ext uri="{BB962C8B-B14F-4D97-AF65-F5344CB8AC3E}">
        <p14:creationId xmlns:p14="http://schemas.microsoft.com/office/powerpoint/2010/main" val="38641208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68466" y="4634023"/>
            <a:ext cx="7661134" cy="997196"/>
          </a:xfrm>
        </p:spPr>
        <p:txBody>
          <a:bodyPr/>
          <a:lstStyle/>
          <a:p>
            <a:r>
              <a:rPr lang="en-US" altLang="fr-FR" sz="3600" dirty="0" smtClean="0">
                <a:solidFill>
                  <a:srgbClr val="2A295C"/>
                </a:solidFill>
              </a:rPr>
              <a:t>Sodexo at Sharp HealthCare</a:t>
            </a:r>
            <a:endParaRPr lang="en-US" altLang="fr-FR" sz="3600" dirty="0">
              <a:solidFill>
                <a:srgbClr val="2A295C"/>
              </a:solidFill>
            </a:endParaRPr>
          </a:p>
        </p:txBody>
      </p:sp>
      <p:sp>
        <p:nvSpPr>
          <p:cNvPr id="10" name="Text Placeholder 2"/>
          <p:cNvSpPr>
            <a:spLocks noGrp="1"/>
          </p:cNvSpPr>
          <p:nvPr>
            <p:ph type="body" sz="quarter" idx="11"/>
          </p:nvPr>
        </p:nvSpPr>
        <p:spPr>
          <a:xfrm>
            <a:off x="528191" y="5254823"/>
            <a:ext cx="8311009" cy="612577"/>
          </a:xfrm>
        </p:spPr>
        <p:txBody>
          <a:bodyPr/>
          <a:lstStyle/>
          <a:p>
            <a:r>
              <a:rPr lang="en-US" sz="2400" i="1" dirty="0" smtClean="0">
                <a:solidFill>
                  <a:srgbClr val="2A295C"/>
                </a:solidFill>
              </a:rPr>
              <a:t>Healthy Recipes and Chef Demonstrations</a:t>
            </a:r>
          </a:p>
        </p:txBody>
      </p:sp>
      <p:sp>
        <p:nvSpPr>
          <p:cNvPr id="2" name="Slide Number Placeholder 1"/>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tabLst>
                  <a:tab pos="1082675" algn="l"/>
                  <a:tab pos="1616075" algn="l"/>
                  <a:tab pos="2149475" algn="l"/>
                  <a:tab pos="8077200" algn="r"/>
                </a:tabLst>
              </a:pPr>
              <a:t>22</a:t>
            </a:fld>
            <a:r>
              <a:rPr lang="en-US">
                <a:solidFill>
                  <a:srgbClr val="000000"/>
                </a:solidFill>
              </a:rPr>
              <a:t> – </a:t>
            </a:r>
          </a:p>
        </p:txBody>
      </p:sp>
    </p:spTree>
    <p:extLst>
      <p:ext uri="{BB962C8B-B14F-4D97-AF65-F5344CB8AC3E}">
        <p14:creationId xmlns:p14="http://schemas.microsoft.com/office/powerpoint/2010/main" val="3440440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0551" y="1066800"/>
            <a:ext cx="6254298" cy="476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24250" y="5113734"/>
            <a:ext cx="4336470" cy="8130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066801" y="76200"/>
            <a:ext cx="7195704" cy="738664"/>
          </a:xfrm>
          <a:prstGeom prst="rect">
            <a:avLst/>
          </a:prstGeom>
        </p:spPr>
        <p:txBody>
          <a:bodyPr wrap="square">
            <a:spAutoFit/>
          </a:bodyPr>
          <a:lstStyle/>
          <a:p>
            <a:pPr algn="ctr"/>
            <a:r>
              <a:rPr lang="en-US" sz="2400" b="1" dirty="0">
                <a:solidFill>
                  <a:prstClr val="black"/>
                </a:solidFill>
                <a:latin typeface="Calibri"/>
              </a:rPr>
              <a:t>From the Sharp kitchen: Healthy Salads (recipes)</a:t>
            </a:r>
          </a:p>
          <a:p>
            <a:pPr algn="ctr"/>
            <a:r>
              <a:rPr lang="en-US" dirty="0">
                <a:solidFill>
                  <a:prstClr val="black"/>
                </a:solidFill>
                <a:latin typeface="Calibri"/>
              </a:rPr>
              <a:t>June 20, 2016 by Health News Team</a:t>
            </a:r>
          </a:p>
        </p:txBody>
      </p:sp>
    </p:spTree>
    <p:extLst>
      <p:ext uri="{BB962C8B-B14F-4D97-AF65-F5344CB8AC3E}">
        <p14:creationId xmlns:p14="http://schemas.microsoft.com/office/powerpoint/2010/main" val="11870256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82" y="191869"/>
            <a:ext cx="8228734" cy="738664"/>
          </a:xfrm>
          <a:prstGeom prst="rect">
            <a:avLst/>
          </a:prstGeom>
        </p:spPr>
        <p:txBody>
          <a:bodyPr wrap="square">
            <a:spAutoFit/>
          </a:bodyPr>
          <a:lstStyle/>
          <a:p>
            <a:pPr algn="ctr" fontAlgn="base"/>
            <a:r>
              <a:rPr lang="en-US" sz="2400" b="1" dirty="0">
                <a:solidFill>
                  <a:prstClr val="black"/>
                </a:solidFill>
                <a:latin typeface="Calibri"/>
              </a:rPr>
              <a:t>What You Need to Know About Kombucha</a:t>
            </a:r>
          </a:p>
          <a:p>
            <a:pPr algn="ctr" fontAlgn="base"/>
            <a:r>
              <a:rPr lang="en-US" sz="1200" dirty="0">
                <a:solidFill>
                  <a:prstClr val="black"/>
                </a:solidFill>
                <a:latin typeface="Calibri"/>
              </a:rPr>
              <a:t> </a:t>
            </a:r>
            <a:r>
              <a:rPr lang="en-US" dirty="0">
                <a:solidFill>
                  <a:prstClr val="black"/>
                </a:solidFill>
                <a:latin typeface="Calibri"/>
              </a:rPr>
              <a:t>June 13, 2016 by </a:t>
            </a:r>
            <a:r>
              <a:rPr lang="en-US" u="sng" dirty="0">
                <a:solidFill>
                  <a:prstClr val="black"/>
                </a:solidFill>
                <a:latin typeface="Calibri"/>
                <a:hlinkClick r:id="rId3"/>
              </a:rPr>
              <a:t>Health News Team</a:t>
            </a:r>
            <a:endParaRPr lang="en-US" dirty="0">
              <a:solidFill>
                <a:prstClr val="black"/>
              </a:solidFill>
              <a:latin typeface="Calibri"/>
            </a:endParaRPr>
          </a:p>
        </p:txBody>
      </p:sp>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601" y="1224875"/>
            <a:ext cx="6400800" cy="486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5244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82" y="191869"/>
            <a:ext cx="8228734" cy="738664"/>
          </a:xfrm>
          <a:prstGeom prst="rect">
            <a:avLst/>
          </a:prstGeom>
        </p:spPr>
        <p:txBody>
          <a:bodyPr wrap="square">
            <a:spAutoFit/>
          </a:bodyPr>
          <a:lstStyle/>
          <a:p>
            <a:pPr algn="ctr" fontAlgn="base"/>
            <a:r>
              <a:rPr lang="en-US" sz="2400" b="1" dirty="0">
                <a:solidFill>
                  <a:prstClr val="black"/>
                </a:solidFill>
                <a:latin typeface="Calibri"/>
              </a:rPr>
              <a:t>6 Tips For Eating Well At The Fair</a:t>
            </a:r>
          </a:p>
          <a:p>
            <a:pPr algn="ctr" fontAlgn="base"/>
            <a:r>
              <a:rPr lang="en-US" dirty="0">
                <a:solidFill>
                  <a:prstClr val="black"/>
                </a:solidFill>
                <a:latin typeface="Calibri"/>
              </a:rPr>
              <a:t> June 7, 2016 by </a:t>
            </a:r>
            <a:r>
              <a:rPr lang="en-US" u="sng" dirty="0">
                <a:solidFill>
                  <a:prstClr val="black"/>
                </a:solidFill>
                <a:latin typeface="Calibri"/>
                <a:hlinkClick r:id="rId3"/>
              </a:rPr>
              <a:t>Health News Team</a:t>
            </a:r>
            <a:endParaRPr lang="en-US" dirty="0">
              <a:solidFill>
                <a:prstClr val="black"/>
              </a:solidFill>
              <a:latin typeface="Calibri"/>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9818" y="990600"/>
            <a:ext cx="7259782" cy="5104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3110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iToMwTCgyg"/>
          <p:cNvPicPr>
            <a:picLocks noRot="1" noChangeAspect="1"/>
          </p:cNvPicPr>
          <p:nvPr>
            <a:quickTimeFile r:link="rId1"/>
          </p:nvPr>
        </p:nvPicPr>
        <p:blipFill>
          <a:blip r:embed="rId4"/>
          <a:stretch>
            <a:fillRect/>
          </a:stretch>
        </p:blipFill>
        <p:spPr>
          <a:xfrm>
            <a:off x="2286000" y="2143125"/>
            <a:ext cx="4572000" cy="2571750"/>
          </a:xfrm>
          <a:prstGeom prst="rect">
            <a:avLst/>
          </a:prstGeom>
        </p:spPr>
      </p:pic>
      <p:sp>
        <p:nvSpPr>
          <p:cNvPr id="3" name="Rectangle 2"/>
          <p:cNvSpPr/>
          <p:nvPr/>
        </p:nvSpPr>
        <p:spPr>
          <a:xfrm>
            <a:off x="381000" y="609600"/>
            <a:ext cx="8610600" cy="1477328"/>
          </a:xfrm>
          <a:prstGeom prst="rect">
            <a:avLst/>
          </a:prstGeom>
        </p:spPr>
        <p:txBody>
          <a:bodyPr wrap="square">
            <a:spAutoFit/>
          </a:bodyPr>
          <a:lstStyle/>
          <a:p>
            <a:pPr algn="ctr">
              <a:spcBef>
                <a:spcPts val="0"/>
              </a:spcBef>
              <a:spcAft>
                <a:spcPts val="0"/>
              </a:spcAft>
            </a:pPr>
            <a:r>
              <a:rPr lang="en-US" sz="2400" b="1" dirty="0">
                <a:solidFill>
                  <a:prstClr val="black"/>
                </a:solidFill>
                <a:latin typeface="Calibri"/>
              </a:rPr>
              <a:t>Quick and easy fire-roasted peppers (video)</a:t>
            </a:r>
            <a:endParaRPr lang="en-US" sz="2400" b="1" dirty="0">
              <a:solidFill>
                <a:prstClr val="black"/>
              </a:solidFill>
              <a:latin typeface="Calibri"/>
              <a:hlinkClick r:id="rId5"/>
            </a:endParaRPr>
          </a:p>
          <a:p>
            <a:pPr algn="ctr">
              <a:spcBef>
                <a:spcPts val="0"/>
              </a:spcBef>
              <a:spcAft>
                <a:spcPts val="0"/>
              </a:spcAft>
            </a:pPr>
            <a:r>
              <a:rPr lang="en-US" sz="2400" dirty="0">
                <a:solidFill>
                  <a:prstClr val="black"/>
                </a:solidFill>
                <a:latin typeface="Calibri"/>
              </a:rPr>
              <a:t>Chef Larry from Sharp Grossmont Hospital shares his favorite technique for roasting peppers.</a:t>
            </a:r>
          </a:p>
          <a:p>
            <a:pPr algn="ctr">
              <a:spcBef>
                <a:spcPts val="0"/>
              </a:spcBef>
              <a:spcAft>
                <a:spcPts val="0"/>
              </a:spcAft>
            </a:pPr>
            <a:r>
              <a:rPr lang="en-US" dirty="0">
                <a:solidFill>
                  <a:prstClr val="black"/>
                </a:solidFill>
                <a:latin typeface="Calibri"/>
              </a:rPr>
              <a:t>May </a:t>
            </a:r>
            <a:r>
              <a:rPr lang="en-US" dirty="0" smtClean="0">
                <a:solidFill>
                  <a:prstClr val="black"/>
                </a:solidFill>
                <a:latin typeface="Calibri"/>
              </a:rPr>
              <a:t>25, 2016</a:t>
            </a:r>
            <a:endParaRPr lang="en-US" dirty="0">
              <a:solidFill>
                <a:prstClr val="black"/>
              </a:solidFill>
              <a:latin typeface="Calibri"/>
            </a:endParaRPr>
          </a:p>
        </p:txBody>
      </p:sp>
    </p:spTree>
    <p:extLst>
      <p:ext uri="{BB962C8B-B14F-4D97-AF65-F5344CB8AC3E}">
        <p14:creationId xmlns:p14="http://schemas.microsoft.com/office/powerpoint/2010/main" val="4800419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763000" cy="1477328"/>
          </a:xfrm>
          <a:prstGeom prst="rect">
            <a:avLst/>
          </a:prstGeom>
        </p:spPr>
        <p:txBody>
          <a:bodyPr wrap="square">
            <a:spAutoFit/>
          </a:bodyPr>
          <a:lstStyle/>
          <a:p>
            <a:pPr algn="ctr" fontAlgn="auto">
              <a:spcBef>
                <a:spcPts val="0"/>
              </a:spcBef>
              <a:spcAft>
                <a:spcPts val="0"/>
              </a:spcAft>
            </a:pPr>
            <a:r>
              <a:rPr lang="en-US" sz="2400" b="1" dirty="0">
                <a:solidFill>
                  <a:prstClr val="black"/>
                </a:solidFill>
                <a:latin typeface="Calibri"/>
              </a:rPr>
              <a:t>From plant bed to salad bar (video)</a:t>
            </a:r>
          </a:p>
          <a:p>
            <a:pPr algn="ctr" fontAlgn="auto">
              <a:spcBef>
                <a:spcPts val="0"/>
              </a:spcBef>
              <a:spcAft>
                <a:spcPts val="0"/>
              </a:spcAft>
            </a:pPr>
            <a:r>
              <a:rPr lang="en-US" sz="2400" dirty="0">
                <a:solidFill>
                  <a:prstClr val="black"/>
                </a:solidFill>
                <a:latin typeface="Calibri"/>
              </a:rPr>
              <a:t>Sharp Coronado Hospital’s organic garden supports healthy eating and the local community</a:t>
            </a:r>
            <a:r>
              <a:rPr lang="en-US" sz="2400" dirty="0" smtClean="0">
                <a:solidFill>
                  <a:prstClr val="black"/>
                </a:solidFill>
                <a:latin typeface="Calibri"/>
              </a:rPr>
              <a:t>.</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Apr </a:t>
            </a:r>
            <a:r>
              <a:rPr lang="en-US" dirty="0" smtClean="0">
                <a:solidFill>
                  <a:prstClr val="black"/>
                </a:solidFill>
                <a:latin typeface="Calibri"/>
              </a:rPr>
              <a:t>20, 2016</a:t>
            </a:r>
            <a:endParaRPr lang="en-US" dirty="0">
              <a:solidFill>
                <a:prstClr val="black"/>
              </a:solidFill>
              <a:latin typeface="Calibri"/>
            </a:endParaRPr>
          </a:p>
        </p:txBody>
      </p:sp>
      <p:pic>
        <p:nvPicPr>
          <p:cNvPr id="3" name="r6ha5k64tRY"/>
          <p:cNvPicPr>
            <a:picLocks noRot="1" noChangeAspect="1"/>
          </p:cNvPicPr>
          <p:nvPr>
            <a:quickTimeFile r:link="rId1"/>
          </p:nvPr>
        </p:nvPicPr>
        <p:blipFill>
          <a:blip r:embed="rId4"/>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17175463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610600" cy="1143000"/>
          </a:xfrm>
          <a:noFill/>
        </p:spPr>
        <p:txBody>
          <a:bodyPr>
            <a:noAutofit/>
          </a:bodyPr>
          <a:lstStyle/>
          <a:p>
            <a:pPr algn="ctr"/>
            <a:r>
              <a:rPr lang="en-US" b="1" dirty="0">
                <a:solidFill>
                  <a:schemeClr val="tx1"/>
                </a:solidFill>
                <a:latin typeface="Calibri" panose="020F0502020204030204" pitchFamily="34" charset="0"/>
              </a:rPr>
              <a:t>Chef Larry’s roasted red pepper and eggplant soup (video</a:t>
            </a:r>
            <a:r>
              <a:rPr lang="en-US" b="1" dirty="0" smtClean="0">
                <a:solidFill>
                  <a:schemeClr val="tx1"/>
                </a:solidFill>
                <a:latin typeface="Calibri" panose="020F0502020204030204" pitchFamily="34" charset="0"/>
              </a:rPr>
              <a:t>)</a:t>
            </a:r>
            <a:br>
              <a:rPr lang="en-US" b="1" dirty="0" smtClean="0">
                <a:solidFill>
                  <a:schemeClr val="tx1"/>
                </a:solidFill>
                <a:latin typeface="Calibri" panose="020F0502020204030204" pitchFamily="34" charset="0"/>
              </a:rPr>
            </a:br>
            <a:r>
              <a:rPr lang="en-US" dirty="0" smtClean="0">
                <a:solidFill>
                  <a:schemeClr val="tx1"/>
                </a:solidFill>
                <a:latin typeface="Calibri" panose="020F0502020204030204" pitchFamily="34" charset="0"/>
              </a:rPr>
              <a:t> </a:t>
            </a:r>
            <a:r>
              <a:rPr lang="en-US" dirty="0">
                <a:solidFill>
                  <a:schemeClr val="tx1"/>
                </a:solidFill>
                <a:latin typeface="Calibri" panose="020F0502020204030204" pitchFamily="34" charset="0"/>
              </a:rPr>
              <a:t>April 19, 2016 by </a:t>
            </a:r>
            <a:r>
              <a:rPr lang="en-US" u="sng" dirty="0">
                <a:solidFill>
                  <a:schemeClr val="tx1"/>
                </a:solidFill>
                <a:latin typeface="Calibri" panose="020F0502020204030204" pitchFamily="34" charset="0"/>
                <a:hlinkClick r:id="rId4"/>
              </a:rPr>
              <a:t>Health News Team</a:t>
            </a:r>
            <a:endParaRPr lang="en-US" dirty="0">
              <a:solidFill>
                <a:schemeClr val="tx1"/>
              </a:solidFill>
              <a:latin typeface="Calibri" panose="020F0502020204030204" pitchFamily="34" charset="0"/>
            </a:endParaRPr>
          </a:p>
        </p:txBody>
      </p:sp>
      <p:pic>
        <p:nvPicPr>
          <p:cNvPr id="3" name="qTgahiVsd94"/>
          <p:cNvPicPr>
            <a:picLocks noRot="1" noChangeAspect="1"/>
          </p:cNvPicPr>
          <p:nvPr>
            <a:quickTimeFile r:link="rId1"/>
          </p:nvPr>
        </p:nvPicPr>
        <p:blipFill>
          <a:blip r:embed="rId5"/>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316499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2480" y="0"/>
            <a:ext cx="6599039" cy="6858000"/>
          </a:xfrm>
          <a:prstGeom prst="rect">
            <a:avLst/>
          </a:prstGeom>
        </p:spPr>
      </p:pic>
    </p:spTree>
    <p:extLst>
      <p:ext uri="{BB962C8B-B14F-4D97-AF65-F5344CB8AC3E}">
        <p14:creationId xmlns:p14="http://schemas.microsoft.com/office/powerpoint/2010/main" val="21899543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SDG&amp;E  2017 Health Care Champions</a:t>
            </a:r>
            <a:endParaRPr lang="en-US" dirty="0"/>
          </a:p>
        </p:txBody>
      </p:sp>
      <p:pic>
        <p:nvPicPr>
          <p:cNvPr id="4099"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81000" y="1687772"/>
            <a:ext cx="6034170" cy="339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5800" y="5919722"/>
            <a:ext cx="7391400" cy="646331"/>
          </a:xfrm>
          <a:prstGeom prst="rect">
            <a:avLst/>
          </a:prstGeom>
        </p:spPr>
        <p:txBody>
          <a:bodyPr wrap="square">
            <a:spAutoFit/>
          </a:bodyPr>
          <a:lstStyle/>
          <a:p>
            <a:pPr fontAlgn="base">
              <a:spcBef>
                <a:spcPct val="0"/>
              </a:spcBef>
              <a:spcAft>
                <a:spcPct val="0"/>
              </a:spcAft>
            </a:pPr>
            <a:r>
              <a:rPr lang="en-US" b="1" dirty="0">
                <a:solidFill>
                  <a:srgbClr val="000000"/>
                </a:solidFill>
              </a:rPr>
              <a:t>12th Annual Energy Showcase Honors Sharp HealthCare for Innovative Focus on Reducing Carbon Footprint</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25615">
            <a:off x="6427260" y="1805649"/>
            <a:ext cx="2281578" cy="303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3176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SDG&amp;E 2017 Health Care Champions Video</a:t>
            </a:r>
            <a:endParaRPr lang="en-US" dirty="0"/>
          </a:p>
        </p:txBody>
      </p:sp>
      <p:pic>
        <p:nvPicPr>
          <p:cNvPr id="4" name="BB3AGGZclIw"/>
          <p:cNvPicPr>
            <a:picLocks noGrp="1" noRot="1" noChangeAspect="1"/>
          </p:cNvPicPr>
          <p:nvPr>
            <p:ph idx="1"/>
            <a:quickTimeFile r:link="rId1"/>
          </p:nvPr>
        </p:nvPicPr>
        <p:blipFill>
          <a:blip r:embed="rId3"/>
          <a:stretch>
            <a:fillRect/>
          </a:stretch>
        </p:blipFill>
        <p:spPr>
          <a:xfrm>
            <a:off x="1143000" y="1600200"/>
            <a:ext cx="6781799" cy="3814762"/>
          </a:xfrm>
          <a:prstGeom prst="rect">
            <a:avLst/>
          </a:prstGeom>
        </p:spPr>
      </p:pic>
    </p:spTree>
    <p:extLst>
      <p:ext uri="{BB962C8B-B14F-4D97-AF65-F5344CB8AC3E}">
        <p14:creationId xmlns:p14="http://schemas.microsoft.com/office/powerpoint/2010/main" val="28383497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E3E44C-EB95-4C42-B486-6E815C7CA44D}" type="slidenum">
              <a:rPr lang="en-US">
                <a:solidFill>
                  <a:srgbClr val="000000"/>
                </a:solidFill>
              </a:rPr>
              <a:pPr/>
              <a:t>5</a:t>
            </a:fld>
            <a:endParaRPr lang="en-US">
              <a:solidFill>
                <a:srgbClr val="000000"/>
              </a:solidFill>
            </a:endParaRPr>
          </a:p>
        </p:txBody>
      </p:sp>
      <p:sp>
        <p:nvSpPr>
          <p:cNvPr id="7" name="Title 1"/>
          <p:cNvSpPr txBox="1">
            <a:spLocks/>
          </p:cNvSpPr>
          <p:nvPr/>
        </p:nvSpPr>
        <p:spPr bwMode="gray">
          <a:xfrm>
            <a:off x="228600" y="76104"/>
            <a:ext cx="8686799" cy="550508"/>
          </a:xfrm>
          <a:prstGeom prst="rect">
            <a:avLst/>
          </a:prstGeom>
          <a:solidFill>
            <a:srgbClr val="C00000"/>
          </a:solidFill>
          <a:ln>
            <a:noFill/>
          </a:ln>
          <a:effectLst>
            <a:outerShdw blurRad="44450" dist="27940" dir="5400000" algn="ctr">
              <a:srgbClr val="000000">
                <a:alpha val="32000"/>
              </a:srgbClr>
            </a:outerShdw>
          </a:effectLst>
          <a:extLst/>
        </p:spPr>
        <p:txBody>
          <a:bodyPr vert="horz" wrap="square" lIns="108000" tIns="126000" rIns="72000" bIns="90000" numCol="1" anchor="t" anchorCtr="0" compatLnSpc="1">
            <a:prstTxWarp prst="textNoShape">
              <a:avLst/>
            </a:prstTxWarp>
            <a:spAutoFit/>
          </a:bodyPr>
          <a:lstStyle>
            <a:lvl1pPr algn="l" rtl="0" eaLnBrk="1" fontAlgn="base" hangingPunct="1">
              <a:lnSpc>
                <a:spcPct val="90000"/>
              </a:lnSpc>
              <a:spcBef>
                <a:spcPct val="0"/>
              </a:spcBef>
              <a:spcAft>
                <a:spcPct val="0"/>
              </a:spcAft>
              <a:defRPr lang="fr-FR" sz="2400" dirty="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a:lstStyle>
          <a:p>
            <a:pPr>
              <a:defRPr/>
            </a:pPr>
            <a:r>
              <a:rPr lang="en-US" b="1" kern="0" smtClean="0">
                <a:solidFill>
                  <a:srgbClr val="FFFFFF"/>
                </a:solidFill>
                <a:effectLst>
                  <a:outerShdw blurRad="38100" dist="38100" dir="2700000" algn="tl">
                    <a:srgbClr val="000000">
                      <a:alpha val="43137"/>
                    </a:srgbClr>
                  </a:outerShdw>
                </a:effectLst>
              </a:rPr>
              <a:t>2016 </a:t>
            </a:r>
            <a:r>
              <a:rPr lang="en-US" b="1" kern="0" err="1" smtClean="0">
                <a:solidFill>
                  <a:srgbClr val="FFFFFF"/>
                </a:solidFill>
                <a:effectLst>
                  <a:outerShdw blurRad="38100" dist="38100" dir="2700000" algn="tl">
                    <a:srgbClr val="000000">
                      <a:alpha val="43137"/>
                    </a:srgbClr>
                  </a:outerShdw>
                </a:effectLst>
              </a:rPr>
              <a:t>Emies</a:t>
            </a:r>
            <a:r>
              <a:rPr lang="en-US" b="1" kern="0" smtClean="0">
                <a:solidFill>
                  <a:srgbClr val="FFFFFF"/>
                </a:solidFill>
                <a:effectLst>
                  <a:outerShdw blurRad="38100" dist="38100" dir="2700000" algn="tl">
                    <a:srgbClr val="000000">
                      <a:alpha val="43137"/>
                    </a:srgbClr>
                  </a:outerShdw>
                </a:effectLst>
              </a:rPr>
              <a:t> Award WINNER: </a:t>
            </a:r>
            <a:r>
              <a:rPr lang="en-US" sz="2000" b="1" kern="0" smtClean="0">
                <a:solidFill>
                  <a:srgbClr val="FFFFFF"/>
                </a:solidFill>
                <a:effectLst>
                  <a:outerShdw blurRad="38100" dist="38100" dir="2700000" algn="tl">
                    <a:srgbClr val="000000">
                      <a:alpha val="43137"/>
                    </a:srgbClr>
                  </a:outerShdw>
                </a:effectLst>
              </a:rPr>
              <a:t>Sodexo FANS at Sharp HealthCare </a:t>
            </a:r>
            <a:endParaRPr lang="en-US" sz="2000" b="1" kern="0">
              <a:solidFill>
                <a:srgbClr val="FFFFFF"/>
              </a:solidFill>
              <a:effectLst>
                <a:outerShdw blurRad="38100" dist="38100" dir="2700000" algn="tl">
                  <a:srgbClr val="000000">
                    <a:alpha val="43137"/>
                  </a:srgbClr>
                </a:outerShdw>
              </a:effectLst>
            </a:endParaRPr>
          </a:p>
        </p:txBody>
      </p:sp>
      <p:sp>
        <p:nvSpPr>
          <p:cNvPr id="3" name="TextBox 2"/>
          <p:cNvSpPr txBox="1"/>
          <p:nvPr/>
        </p:nvSpPr>
        <p:spPr>
          <a:xfrm>
            <a:off x="304800" y="4874234"/>
            <a:ext cx="8610600" cy="923330"/>
          </a:xfrm>
          <a:prstGeom prst="rect">
            <a:avLst/>
          </a:prstGeom>
          <a:noFill/>
        </p:spPr>
        <p:txBody>
          <a:bodyPr wrap="square" rtlCol="0">
            <a:spAutoFit/>
          </a:bodyPr>
          <a:lstStyle/>
          <a:p>
            <a:pPr fontAlgn="base">
              <a:spcBef>
                <a:spcPct val="0"/>
              </a:spcBef>
              <a:spcAft>
                <a:spcPct val="0"/>
              </a:spcAft>
            </a:pPr>
            <a:r>
              <a:rPr lang="en-US" dirty="0">
                <a:solidFill>
                  <a:srgbClr val="000000"/>
                </a:solidFill>
              </a:rPr>
              <a:t>To celebrate the 20</a:t>
            </a:r>
            <a:r>
              <a:rPr lang="en-US" baseline="30000" dirty="0">
                <a:solidFill>
                  <a:srgbClr val="000000"/>
                </a:solidFill>
              </a:rPr>
              <a:t>th</a:t>
            </a:r>
            <a:r>
              <a:rPr lang="en-US" dirty="0">
                <a:solidFill>
                  <a:srgbClr val="000000"/>
                </a:solidFill>
              </a:rPr>
              <a:t>  anniversary of the Good Samaritan Act, </a:t>
            </a:r>
            <a:r>
              <a:rPr lang="en-US" b="1" dirty="0">
                <a:solidFill>
                  <a:srgbClr val="000000"/>
                </a:solidFill>
              </a:rPr>
              <a:t>San Diego Food System Alliance</a:t>
            </a:r>
            <a:r>
              <a:rPr lang="en-US" dirty="0">
                <a:solidFill>
                  <a:srgbClr val="000000"/>
                </a:solidFill>
              </a:rPr>
              <a:t> has recognized Sodexo at Sharp HealthCare for their </a:t>
            </a:r>
            <a:r>
              <a:rPr lang="en-US" b="1" dirty="0">
                <a:solidFill>
                  <a:srgbClr val="000000"/>
                </a:solidFill>
              </a:rPr>
              <a:t>exemplary food waste practices</a:t>
            </a:r>
            <a:r>
              <a:rPr lang="en-US" dirty="0">
                <a:solidFill>
                  <a:srgbClr val="000000"/>
                </a:solidFill>
              </a:rPr>
              <a:t>. </a:t>
            </a:r>
          </a:p>
        </p:txBody>
      </p:sp>
      <p:pic>
        <p:nvPicPr>
          <p:cNvPr id="31746" name="Picture 2" descr="Image resul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50804" y="790664"/>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0579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6200" y="1905000"/>
            <a:ext cx="14573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693912" y="3581400"/>
            <a:ext cx="7992888" cy="882907"/>
          </a:xfrm>
        </p:spPr>
        <p:txBody>
          <a:bodyPr/>
          <a:lstStyle/>
          <a:p>
            <a:r>
              <a:rPr lang="fr-FR" sz="2800" b="1" dirty="0" err="1" smtClean="0"/>
              <a:t>Fighting</a:t>
            </a:r>
            <a:r>
              <a:rPr lang="fr-FR" sz="2800" b="1" dirty="0" smtClean="0"/>
              <a:t> Food </a:t>
            </a:r>
            <a:r>
              <a:rPr lang="fr-FR" sz="2800" b="1" dirty="0" err="1" smtClean="0"/>
              <a:t>Waste</a:t>
            </a:r>
            <a:r>
              <a:rPr lang="fr-FR" sz="2800" b="1" dirty="0" smtClean="0"/>
              <a:t> &amp; </a:t>
            </a:r>
            <a:r>
              <a:rPr lang="fr-FR" sz="2800" b="1" dirty="0" err="1" smtClean="0"/>
              <a:t>Hunger</a:t>
            </a:r>
            <a:r>
              <a:rPr lang="fr-FR" sz="2800" b="1" dirty="0" smtClean="0"/>
              <a:t> in 2016</a:t>
            </a:r>
            <a:r>
              <a:rPr lang="fr-FR" sz="3600" b="1" dirty="0" smtClean="0"/>
              <a:t/>
            </a:r>
            <a:br>
              <a:rPr lang="fr-FR" sz="3600" b="1" dirty="0" smtClean="0"/>
            </a:br>
            <a:r>
              <a:rPr lang="en-US" sz="2000" b="1" dirty="0" smtClean="0"/>
              <a:t>Through Food Recovery</a:t>
            </a:r>
            <a:endParaRPr lang="fr-FR" sz="2400" b="1" dirty="0"/>
          </a:p>
        </p:txBody>
      </p:sp>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325" y="5676718"/>
            <a:ext cx="1819275" cy="102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8978" y="5307386"/>
            <a:ext cx="7391767" cy="369332"/>
          </a:xfrm>
          <a:prstGeom prst="rect">
            <a:avLst/>
          </a:prstGeom>
          <a:noFill/>
        </p:spPr>
        <p:txBody>
          <a:bodyPr wrap="none" rtlCol="0">
            <a:spAutoFit/>
          </a:bodyPr>
          <a:lstStyle/>
          <a:p>
            <a:pPr fontAlgn="base">
              <a:spcBef>
                <a:spcPct val="0"/>
              </a:spcBef>
              <a:spcAft>
                <a:spcPct val="0"/>
              </a:spcAft>
            </a:pPr>
            <a:r>
              <a:rPr lang="en-US" b="1" dirty="0">
                <a:solidFill>
                  <a:srgbClr val="000000"/>
                </a:solidFill>
              </a:rPr>
              <a:t>Sodexo at Sharp is the </a:t>
            </a:r>
            <a:r>
              <a:rPr lang="en-US" b="1" i="1" u="sng" dirty="0">
                <a:solidFill>
                  <a:srgbClr val="000000"/>
                </a:solidFill>
              </a:rPr>
              <a:t>first</a:t>
            </a:r>
            <a:r>
              <a:rPr lang="en-US" b="1" i="1" dirty="0">
                <a:solidFill>
                  <a:srgbClr val="000000"/>
                </a:solidFill>
              </a:rPr>
              <a:t>  </a:t>
            </a:r>
            <a:r>
              <a:rPr lang="en-US" b="1" dirty="0">
                <a:solidFill>
                  <a:srgbClr val="000000"/>
                </a:solidFill>
              </a:rPr>
              <a:t>in Healthcare Space to Recover Food!</a:t>
            </a:r>
          </a:p>
        </p:txBody>
      </p:sp>
    </p:spTree>
    <p:extLst>
      <p:ext uri="{BB962C8B-B14F-4D97-AF65-F5344CB8AC3E}">
        <p14:creationId xmlns:p14="http://schemas.microsoft.com/office/powerpoint/2010/main" val="33156969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651" y="119168"/>
            <a:ext cx="7696199" cy="738664"/>
          </a:xfrm>
          <a:prstGeom prst="rect">
            <a:avLst/>
          </a:prstGeom>
        </p:spPr>
        <p:txBody>
          <a:bodyPr wrap="square">
            <a:spAutoFit/>
          </a:bodyPr>
          <a:lstStyle/>
          <a:p>
            <a:pPr algn="ctr" fontAlgn="auto">
              <a:spcBef>
                <a:spcPts val="0"/>
              </a:spcBef>
              <a:spcAft>
                <a:spcPts val="0"/>
              </a:spcAft>
            </a:pPr>
            <a:r>
              <a:rPr lang="en-US" sz="2400" b="1" dirty="0" smtClean="0">
                <a:solidFill>
                  <a:prstClr val="black"/>
                </a:solidFill>
                <a:latin typeface="Calibri"/>
              </a:rPr>
              <a:t>Stop Hunger Foundation: Webinar Healthcare Case Study</a:t>
            </a:r>
            <a:endParaRPr lang="en-US" sz="2400" b="1" dirty="0">
              <a:solidFill>
                <a:prstClr val="black"/>
              </a:solidFill>
              <a:latin typeface="Calibri"/>
            </a:endParaRPr>
          </a:p>
          <a:p>
            <a:pPr algn="ctr" fontAlgn="auto">
              <a:spcBef>
                <a:spcPts val="0"/>
              </a:spcBef>
              <a:spcAft>
                <a:spcPts val="0"/>
              </a:spcAft>
            </a:pPr>
            <a:r>
              <a:rPr lang="en-US" dirty="0" smtClean="0">
                <a:solidFill>
                  <a:prstClr val="black"/>
                </a:solidFill>
                <a:latin typeface="Calibri"/>
              </a:rPr>
              <a:t>September 27, 2016</a:t>
            </a:r>
            <a:endParaRPr lang="en-US" dirty="0">
              <a:solidFill>
                <a:prstClr val="black"/>
              </a:solidFill>
              <a:latin typeface="Calibri"/>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825" y="984662"/>
            <a:ext cx="7439025" cy="5553075"/>
          </a:xfrm>
          <a:prstGeom prst="rect">
            <a:avLst/>
          </a:prstGeom>
          <a:solidFill>
            <a:schemeClr val="accent2"/>
          </a:solidFill>
          <a:ln>
            <a:solidFill>
              <a:schemeClr val="bg1">
                <a:lumMod val="75000"/>
              </a:schemeClr>
            </a:solidFill>
          </a:ln>
          <a:extLst/>
        </p:spPr>
      </p:pic>
    </p:spTree>
    <p:extLst>
      <p:ext uri="{BB962C8B-B14F-4D97-AF65-F5344CB8AC3E}">
        <p14:creationId xmlns:p14="http://schemas.microsoft.com/office/powerpoint/2010/main" val="16793331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72380F-9C14-4FEB-AD7C-A201AF76F750}" type="slidenum">
              <a:rPr lang="en-US">
                <a:solidFill>
                  <a:prstClr val="black">
                    <a:tint val="75000"/>
                  </a:prstClr>
                </a:solidFill>
              </a:rPr>
              <a:pPr/>
              <a:t>8</a:t>
            </a:fld>
            <a:endParaRPr lang="en-US">
              <a:solidFill>
                <a:prstClr val="black">
                  <a:tint val="75000"/>
                </a:prstClr>
              </a:solidFill>
            </a:endParaRPr>
          </a:p>
        </p:txBody>
      </p:sp>
      <p:pic>
        <p:nvPicPr>
          <p:cNvPr id="7"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8200" y="1415684"/>
            <a:ext cx="7676742" cy="490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9073" y="993784"/>
            <a:ext cx="1133060" cy="1485308"/>
          </a:xfrm>
          <a:prstGeom prst="rect">
            <a:avLst/>
          </a:prstGeom>
          <a:noFill/>
          <a:ln w="9525">
            <a:solidFill>
              <a:schemeClr val="bg1">
                <a:lumMod val="95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47675" y="352425"/>
            <a:ext cx="8248650" cy="550508"/>
          </a:xfrm>
          <a:prstGeom prst="rect">
            <a:avLst/>
          </a:prstGeom>
          <a:solidFill>
            <a:srgbClr val="960000"/>
          </a:solidFill>
        </p:spPr>
        <p:txBody>
          <a:bodyPr/>
          <a:lst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a:lstStyle>
          <a:p>
            <a:r>
              <a:rPr lang="en-US" b="1" kern="0" dirty="0" smtClean="0">
                <a:solidFill>
                  <a:srgbClr val="FFFFFF"/>
                </a:solidFill>
              </a:rPr>
              <a:t>2016  San Diego Magazine Hospital Chef Competition</a:t>
            </a:r>
            <a:endParaRPr lang="en-US" b="1" kern="0" dirty="0">
              <a:solidFill>
                <a:srgbClr val="FFFFFF"/>
              </a:solidFill>
            </a:endParaRPr>
          </a:p>
        </p:txBody>
      </p:sp>
    </p:spTree>
    <p:extLst>
      <p:ext uri="{BB962C8B-B14F-4D97-AF65-F5344CB8AC3E}">
        <p14:creationId xmlns:p14="http://schemas.microsoft.com/office/powerpoint/2010/main" val="26508898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52425"/>
            <a:ext cx="8248650" cy="495108"/>
          </a:xfrm>
          <a:solidFill>
            <a:srgbClr val="960000"/>
          </a:solidFill>
        </p:spPr>
        <p:txBody>
          <a:bodyPr/>
          <a:lstStyle/>
          <a:p>
            <a:r>
              <a:rPr lang="en-US" sz="2000" b="1" dirty="0" smtClean="0"/>
              <a:t>San Diego Chef Competition October 29</a:t>
            </a:r>
            <a:r>
              <a:rPr lang="en-US" sz="2000" b="1" baseline="30000" dirty="0" smtClean="0"/>
              <a:t>th</a:t>
            </a:r>
            <a:r>
              <a:rPr lang="en-US" sz="2000" b="1" dirty="0" smtClean="0"/>
              <a:t>, 2016</a:t>
            </a:r>
            <a:endParaRPr lang="en-US" sz="2000" b="1" dirty="0"/>
          </a:p>
        </p:txBody>
      </p:sp>
      <p:sp>
        <p:nvSpPr>
          <p:cNvPr id="3" name="Slide Number Placeholder 2"/>
          <p:cNvSpPr>
            <a:spLocks noGrp="1"/>
          </p:cNvSpPr>
          <p:nvPr>
            <p:ph type="sldNum" sz="quarter" idx="10"/>
          </p:nvPr>
        </p:nvSpPr>
        <p:spPr/>
        <p:txBody>
          <a:bodyPr/>
          <a:lstStyle/>
          <a:p>
            <a:pPr eaLnBrk="0" hangingPunct="0">
              <a:lnSpc>
                <a:spcPct val="90000"/>
              </a:lnSpc>
              <a:buClr>
                <a:srgbClr val="FF3333"/>
              </a:buClr>
              <a:buSzPct val="120000"/>
              <a:buFont typeface="Arial" pitchFamily="34" charset="0"/>
              <a:buNone/>
              <a:tabLst>
                <a:tab pos="1082675" algn="l"/>
                <a:tab pos="1616075" algn="l"/>
                <a:tab pos="2149475" algn="l"/>
                <a:tab pos="8077200" algn="r"/>
              </a:tabLst>
            </a:pPr>
            <a:fld id="{B0A9F6E7-FE5B-4861-9484-6E92718E32B1}" type="slidenum">
              <a:rPr lang="en-US">
                <a:solidFill>
                  <a:srgbClr val="000000"/>
                </a:solidFill>
              </a:rPr>
              <a:pPr eaLnBrk="0" hangingPunct="0">
                <a:lnSpc>
                  <a:spcPct val="90000"/>
                </a:lnSpc>
                <a:buClr>
                  <a:srgbClr val="FF3333"/>
                </a:buClr>
                <a:buSzPct val="120000"/>
                <a:buFont typeface="Arial" pitchFamily="34" charset="0"/>
                <a:buNone/>
                <a:tabLst>
                  <a:tab pos="1082675" algn="l"/>
                  <a:tab pos="1616075" algn="l"/>
                  <a:tab pos="2149475" algn="l"/>
                  <a:tab pos="8077200" algn="r"/>
                </a:tabLst>
              </a:pPr>
              <a:t>9</a:t>
            </a:fld>
            <a:r>
              <a:rPr lang="en-US">
                <a:solidFill>
                  <a:srgbClr val="000000"/>
                </a:solidFill>
              </a:rPr>
              <a:t> – </a:t>
            </a:r>
          </a:p>
        </p:txBody>
      </p:sp>
      <p:pic>
        <p:nvPicPr>
          <p:cNvPr id="8194" name="Picture 2" descr="C:\Users\sdxhofni\AppData\Local\Microsoft\Windows\Temporary Internet Files\Content.Outlook\6XNCVREH\IMG_21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71450" y="1543050"/>
            <a:ext cx="50292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dxhofni\AppData\Local\Microsoft\Windows\Temporary Internet Files\Content.Outlook\6XNCVREH\IMG_06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875348" y="1249825"/>
            <a:ext cx="5181600" cy="451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6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cene3d>
          <a:camera prst="orthographicFront"/>
          <a:lightRig rig="threePt" dir="t"/>
        </a:scene3d>
        <a:sp3d>
          <a:bevelT/>
        </a:sp3d>
      </a:spPr>
      <a:bodyPr anchor="t"/>
      <a:lstStyle>
        <a:defPPr>
          <a:defRPr sz="1200" b="1"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cene3d>
          <a:camera prst="orthographicFront"/>
          <a:lightRig rig="threePt" dir="t"/>
        </a:scene3d>
        <a:sp3d>
          <a:bevelT/>
        </a:sp3d>
      </a:spPr>
      <a:bodyPr anchor="t"/>
      <a:lstStyle>
        <a:defPPr>
          <a:defRPr sz="1200" b="1"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cene3d>
          <a:camera prst="orthographicFront"/>
          <a:lightRig rig="threePt" dir="t"/>
        </a:scene3d>
        <a:sp3d>
          <a:bevelT/>
        </a:sp3d>
      </a:spPr>
      <a:bodyPr anchor="t"/>
      <a:lstStyle>
        <a:defPPr>
          <a:defRPr sz="1200" b="1"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cene3d>
          <a:camera prst="orthographicFront"/>
          <a:lightRig rig="threePt" dir="t"/>
        </a:scene3d>
        <a:sp3d>
          <a:bevelT/>
        </a:sp3d>
      </a:spPr>
      <a:bodyPr anchor="t"/>
      <a:lstStyle>
        <a:defPPr>
          <a:defRPr sz="1200" b="1"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cene3d>
          <a:camera prst="orthographicFront"/>
          <a:lightRig rig="threePt" dir="t"/>
        </a:scene3d>
        <a:sp3d>
          <a:bevelT/>
        </a:sp3d>
      </a:spPr>
      <a:bodyPr anchor="t"/>
      <a:lstStyle>
        <a:defPPr>
          <a:defRPr sz="1200" b="1"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cene3d>
          <a:camera prst="orthographicFront"/>
          <a:lightRig rig="threePt" dir="t"/>
        </a:scene3d>
        <a:sp3d>
          <a:bevelT/>
        </a:sp3d>
      </a:spPr>
      <a:bodyPr anchor="t"/>
      <a:lstStyle>
        <a:defPPr>
          <a:defRPr sz="1200" b="1"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cene3d>
          <a:camera prst="orthographicFront"/>
          <a:lightRig rig="threePt" dir="t"/>
        </a:scene3d>
        <a:sp3d>
          <a:bevelT/>
        </a:sp3d>
      </a:spPr>
      <a:bodyPr anchor="t"/>
      <a:lstStyle>
        <a:defPPr>
          <a:defRPr sz="1200" b="1"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cene3d>
          <a:camera prst="orthographicFront"/>
          <a:lightRig rig="threePt" dir="t"/>
        </a:scene3d>
        <a:sp3d>
          <a:bevelT/>
        </a:sp3d>
      </a:spPr>
      <a:bodyPr anchor="t"/>
      <a:lstStyle>
        <a:defPPr>
          <a:defRPr sz="1200" b="1"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cene3d>
          <a:camera prst="orthographicFront"/>
          <a:lightRig rig="threePt" dir="t"/>
        </a:scene3d>
        <a:sp3d>
          <a:bevelT/>
        </a:sp3d>
      </a:spPr>
      <a:bodyPr anchor="t"/>
      <a:lstStyle>
        <a:defPPr>
          <a:defRPr sz="1200" b="1"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cene3d>
          <a:camera prst="orthographicFront"/>
          <a:lightRig rig="threePt" dir="t"/>
        </a:scene3d>
        <a:sp3d>
          <a:bevelT/>
        </a:sp3d>
      </a:spPr>
      <a:bodyPr anchor="t"/>
      <a:lstStyle>
        <a:defPPr>
          <a:defRPr sz="1200" b="1"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cene3d>
          <a:camera prst="orthographicFront"/>
          <a:lightRig rig="threePt" dir="t"/>
        </a:scene3d>
        <a:sp3d>
          <a:bevelT/>
        </a:sp3d>
      </a:spPr>
      <a:bodyPr anchor="t"/>
      <a:lstStyle>
        <a:defPPr>
          <a:defRPr sz="1200" b="1" dirty="0" smtClean="0"/>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75</TotalTime>
  <Words>1943</Words>
  <Application>Microsoft Macintosh PowerPoint</Application>
  <PresentationFormat>On-screen Show (4:3)</PresentationFormat>
  <Paragraphs>192</Paragraphs>
  <Slides>29</Slides>
  <Notes>24</Notes>
  <HiddenSlides>0</HiddenSlides>
  <MMClips>4</MMClips>
  <ScaleCrop>false</ScaleCrop>
  <HeadingPairs>
    <vt:vector size="4" baseType="variant">
      <vt:variant>
        <vt:lpstr>Theme</vt:lpstr>
      </vt:variant>
      <vt:variant>
        <vt:i4>13</vt:i4>
      </vt:variant>
      <vt:variant>
        <vt:lpstr>Slide Titles</vt:lpstr>
      </vt:variant>
      <vt:variant>
        <vt:i4>29</vt:i4>
      </vt:variant>
    </vt:vector>
  </HeadingPairs>
  <TitlesOfParts>
    <vt:vector size="42" baseType="lpstr">
      <vt:lpstr>Office Theme</vt:lpstr>
      <vt:lpstr>Template Sodexo EN 2012</vt:lpstr>
      <vt:lpstr>1_Template Sodexo EN 2012</vt:lpstr>
      <vt:lpstr>2_Template Sodexo EN 2012</vt:lpstr>
      <vt:lpstr>3_Template Sodexo EN 2012</vt:lpstr>
      <vt:lpstr>4_Template Sodexo EN 2012</vt:lpstr>
      <vt:lpstr>5_Template Sodexo EN 2012</vt:lpstr>
      <vt:lpstr>6_Template Sodexo EN 2012</vt:lpstr>
      <vt:lpstr>12_Template Sodexo EN 2012</vt:lpstr>
      <vt:lpstr>10_Template Sodexo EN 2012</vt:lpstr>
      <vt:lpstr>1_Custom Design</vt:lpstr>
      <vt:lpstr>13_Template Sodexo EN 2012</vt:lpstr>
      <vt:lpstr>11_Template Sodexo EN 2012</vt:lpstr>
      <vt:lpstr>Sodexo at Sharp HealthCare</vt:lpstr>
      <vt:lpstr>2017 Outstanding Recycling Program: Sharp HealthCare </vt:lpstr>
      <vt:lpstr>SDG&amp;E  2017 Health Care Champions</vt:lpstr>
      <vt:lpstr>SDG&amp;E 2017 Health Care Champions Video</vt:lpstr>
      <vt:lpstr>PowerPoint Presentation</vt:lpstr>
      <vt:lpstr>Fighting Food Waste &amp; Hunger in 2016 Through Food Recovery</vt:lpstr>
      <vt:lpstr>PowerPoint Presentation</vt:lpstr>
      <vt:lpstr>PowerPoint Presentation</vt:lpstr>
      <vt:lpstr>San Diego Chef Competition October 29th, 2016</vt:lpstr>
      <vt:lpstr>Chefs Greg &amp; Kai and their masterful “healthiest plate”</vt:lpstr>
      <vt:lpstr>On-site Farmer’s Market</vt:lpstr>
      <vt:lpstr>Award Winning Gardens for Mindful Nutrition </vt:lpstr>
      <vt:lpstr>2016 Sharp HealthCare Center of Recognized Efforts (C.O.R.E) Awards</vt:lpstr>
      <vt:lpstr>PowerPoint Presentation</vt:lpstr>
      <vt:lpstr>2016 Sharp HealthCare Center of Recognized Efforts (C.O.R.E) Awards</vt:lpstr>
      <vt:lpstr>2016 Spirit of Sodexo: Spirit of Progress Regional Winner</vt:lpstr>
      <vt:lpstr>2016 Spirit of Sodexo NORAM Gold Winner</vt:lpstr>
      <vt:lpstr>PowerPoint Presentation</vt:lpstr>
      <vt:lpstr>Expressly For You at Sharp HealthCare System Wide</vt:lpstr>
      <vt:lpstr>PowerPoint Presentation</vt:lpstr>
      <vt:lpstr>Mindful Fresh Pantry and Mindful To GO – System wide</vt:lpstr>
      <vt:lpstr>Sodexo at Sharp HealthCare</vt:lpstr>
      <vt:lpstr>PowerPoint Presentation</vt:lpstr>
      <vt:lpstr>PowerPoint Presentation</vt:lpstr>
      <vt:lpstr>PowerPoint Presentation</vt:lpstr>
      <vt:lpstr>PowerPoint Presentation</vt:lpstr>
      <vt:lpstr>PowerPoint Presentation</vt:lpstr>
      <vt:lpstr>Chef Larry’s roasted red pepper and eggplant soup (video)  April 19, 2016 by Health News Team</vt:lpstr>
      <vt:lpstr>PowerPoint Presentation</vt:lpstr>
    </vt:vector>
  </TitlesOfParts>
  <Company>Sodexo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Sodexo</dc:creator>
  <cp:lastModifiedBy>Courtney Crenshaw</cp:lastModifiedBy>
  <cp:revision>4</cp:revision>
  <dcterms:created xsi:type="dcterms:W3CDTF">2017-09-06T19:18:30Z</dcterms:created>
  <dcterms:modified xsi:type="dcterms:W3CDTF">2017-11-27T01:20:41Z</dcterms:modified>
</cp:coreProperties>
</file>